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99" r:id="rId3"/>
  </p:sldMasterIdLst>
  <p:sldIdLst>
    <p:sldId id="258" r:id="rId4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72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531537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5216768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7154335"/>
            <a:ext cx="6860824" cy="2761905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4234697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3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862694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7" y="9255922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027401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9700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3" y="396704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900" y="395200"/>
            <a:ext cx="6171930" cy="16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139699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12/6/2021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7" y="9255922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9255922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96"/>
          <p:cNvPicPr/>
          <p:nvPr/>
        </p:nvPicPr>
        <p:blipFill>
          <a:blip r:embed="rId2" cstate="print"/>
          <a:stretch/>
        </p:blipFill>
        <p:spPr>
          <a:xfrm>
            <a:off x="0" y="0"/>
            <a:ext cx="6858000" cy="9906000"/>
          </a:xfrm>
          <a:prstGeom prst="rect">
            <a:avLst/>
          </a:prstGeom>
          <a:ln>
            <a:noFill/>
          </a:ln>
        </p:spPr>
      </p:pic>
      <p:sp>
        <p:nvSpPr>
          <p:cNvPr id="123" name="CustomShape 4"/>
          <p:cNvSpPr/>
          <p:nvPr/>
        </p:nvSpPr>
        <p:spPr>
          <a:xfrm>
            <a:off x="34290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42973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451656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7"/>
          <p:cNvSpPr/>
          <p:nvPr/>
        </p:nvSpPr>
        <p:spPr>
          <a:xfrm>
            <a:off x="214290" y="3667116"/>
            <a:ext cx="642939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latin typeface="Arial"/>
              </a:rPr>
              <a:t>ЕСЛИ ВЫ УСЛЫШАЛИ ЗВУКИ СИРЕНЫ – ЭТО СИГНАЛ  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</a:rPr>
              <a:t>«ВНИМАНИЕ ВСЕМ!»</a:t>
            </a:r>
          </a:p>
        </p:txBody>
      </p:sp>
      <p:sp>
        <p:nvSpPr>
          <p:cNvPr id="37" name="CustomShape 7"/>
          <p:cNvSpPr/>
          <p:nvPr/>
        </p:nvSpPr>
        <p:spPr>
          <a:xfrm>
            <a:off x="0" y="4524372"/>
            <a:ext cx="6858000" cy="233764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bg1"/>
                </a:solidFill>
                <a:latin typeface="Arial"/>
              </a:rPr>
              <a:t>ВАЖНО ВЫПОЛНИТЬ СЛЕДУЮЩИЕ ДЕЙСТВИЯ!</a:t>
            </a:r>
            <a:endParaRPr lang="ru-RU" sz="1600" b="1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Включите приёмники проводного, беспроводного вещания, радиовещания и телевидения, проверьте СМС сообщения.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Прослушайте официальную информацию о ЧС и мерах собственной безопасности.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Действуйте в соответствии с полученными инструкциями.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pc="-1" smtClean="0">
                <a:solidFill>
                  <a:schemeClr val="bg1"/>
                </a:solidFill>
                <a:latin typeface="Arial"/>
              </a:rPr>
              <a:t>Оповестите соседей, 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родственников и знакомых.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 целях получения дополнительной инструкции, держите приёмники включёнными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9" name="CustomShape 7"/>
          <p:cNvSpPr/>
          <p:nvPr/>
        </p:nvSpPr>
        <p:spPr>
          <a:xfrm>
            <a:off x="0" y="7096140"/>
            <a:ext cx="6858000" cy="36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tx1"/>
                </a:solidFill>
                <a:latin typeface="Arial"/>
              </a:rPr>
              <a:t>СПОСОБЫ ОПОВЕЩЕНИЯ:</a:t>
            </a:r>
            <a:r>
              <a:rPr lang="ru-RU" sz="1400" b="1" strike="noStrike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4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7" name="Picture 3" descr="C:\Users\user\Desktop\Новая папка\f2a187020cc9899c78c5185a8b7441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94" y="7667644"/>
            <a:ext cx="693705" cy="75151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36" y="7667644"/>
            <a:ext cx="767875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182" y="7667644"/>
            <a:ext cx="1143008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2" name="Picture 8" descr="E:\Новая папка\unnam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6" y="7660044"/>
            <a:ext cx="853813" cy="746901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CustomShape 7"/>
          <p:cNvSpPr/>
          <p:nvPr/>
        </p:nvSpPr>
        <p:spPr>
          <a:xfrm>
            <a:off x="0" y="8452996"/>
            <a:ext cx="1161433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Радио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142984" y="8453462"/>
            <a:ext cx="133826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Телевизор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643182" y="8453462"/>
            <a:ext cx="1214446" cy="460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Автомобиль оповещения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3929066" y="8453462"/>
            <a:ext cx="150303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Телефон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7"/>
          <p:cNvSpPr/>
          <p:nvPr/>
        </p:nvSpPr>
        <p:spPr>
          <a:xfrm>
            <a:off x="0" y="9024966"/>
            <a:ext cx="4286256" cy="567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900" b="1" spc="-1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Телефоны: Единая служба спасения – 112, </a:t>
            </a: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ЕДДС МО Новопокровский район 8(86149) </a:t>
            </a: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7-29-55</a:t>
            </a:r>
            <a:endParaRPr lang="ru-RU" sz="11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9" name="CustomShape 7"/>
          <p:cNvSpPr/>
          <p:nvPr/>
        </p:nvSpPr>
        <p:spPr>
          <a:xfrm>
            <a:off x="5500702" y="8453462"/>
            <a:ext cx="1357298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Рупор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2" descr="E:\Новая папка\a5eb275fca2673739ef67ec74c85afc8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40249" y="7665608"/>
            <a:ext cx="1164316" cy="787854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7" name="CustomShape 7"/>
          <p:cNvSpPr/>
          <p:nvPr/>
        </p:nvSpPr>
        <p:spPr>
          <a:xfrm>
            <a:off x="428604" y="238092"/>
            <a:ext cx="592933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Arial"/>
                <a:ea typeface="DejaVu Sans"/>
              </a:rPr>
              <a:t>ДЕЙСТВИЯ НАСЕЛЕНИЯ ПРИ </a:t>
            </a:r>
            <a:r>
              <a:rPr lang="ru-RU" b="1" strike="noStrike" spc="-1" dirty="0" smtClean="0">
                <a:latin typeface="Arial"/>
                <a:ea typeface="DejaVu Sans"/>
              </a:rPr>
              <a:t>ВОЗНИКНОВЕНИИ ЧРЕЗВЫЧАЙНЫХ СИТУАЦИЙ</a:t>
            </a:r>
            <a:endParaRPr lang="ru-RU" b="1" strike="noStrike" spc="-1" dirty="0">
              <a:latin typeface="Arial"/>
            </a:endParaRPr>
          </a:p>
        </p:txBody>
      </p:sp>
      <p:pic>
        <p:nvPicPr>
          <p:cNvPr id="2" name="Picture 2" descr="E:\8cff12d0369f7e72ecfea889c82b614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36" y="738158"/>
            <a:ext cx="3929090" cy="2919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Дуга 30"/>
          <p:cNvSpPr/>
          <p:nvPr/>
        </p:nvSpPr>
        <p:spPr>
          <a:xfrm>
            <a:off x="48577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3" name="Дуга 32"/>
          <p:cNvSpPr/>
          <p:nvPr/>
        </p:nvSpPr>
        <p:spPr>
          <a:xfrm>
            <a:off x="485776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5072074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Дуга 34"/>
          <p:cNvSpPr/>
          <p:nvPr/>
        </p:nvSpPr>
        <p:spPr>
          <a:xfrm rot="10800000">
            <a:off x="12858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92867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0" name="Дуга 39"/>
          <p:cNvSpPr/>
          <p:nvPr/>
        </p:nvSpPr>
        <p:spPr>
          <a:xfrm rot="10800000">
            <a:off x="571480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pic>
        <p:nvPicPr>
          <p:cNvPr id="41" name="Рисунок 40" descr="C:\Users\GOiChS-2\Desktop\unnamed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61048" y="8841432"/>
            <a:ext cx="795338" cy="73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C:\Users\GOiChS-2\Desktop\1387fb74af084b2fb058e37000da192e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9160" y="8841432"/>
            <a:ext cx="9286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Рисунок 42" descr="C:\Users\GOiChS-2\Desktop\u-251_e2aac-png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77272" y="8841432"/>
            <a:ext cx="792088" cy="123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794</TotalTime>
  <Words>96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Открытая</vt:lpstr>
      <vt:lpstr>Слайд 1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Акимов</cp:lastModifiedBy>
  <cp:revision>83</cp:revision>
  <dcterms:created xsi:type="dcterms:W3CDTF">2013-02-07T08:26:02Z</dcterms:created>
  <dcterms:modified xsi:type="dcterms:W3CDTF">2021-12-06T06:42:27Z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