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4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0CC7-324A-47C8-8368-8B5938041039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024B-954D-4145-9E6B-7133A9E21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7616" y="1268760"/>
            <a:ext cx="3456384" cy="1656183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 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протоколом собрания  жителей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Ильинского сельского поселения 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  <a:b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 09.02.2021 года</a:t>
            </a:r>
            <a:endParaRPr lang="ru-RU" sz="18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3140968"/>
            <a:ext cx="7920880" cy="28083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местной инициативы </a:t>
            </a:r>
          </a:p>
          <a:p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Ильинского  сельского поселения </a:t>
            </a:r>
          </a:p>
          <a:p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</a:p>
          <a:p>
            <a:endParaRPr lang="ru-RU" sz="18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«Благоустройство «Аллеи Памяти» в ст. Ильинской Новопокровского района»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6192688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благоустраиваемой территории</a:t>
            </a:r>
            <a:endParaRPr lang="ru-RU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5122" name="Picture 2" descr="E:\Дизайн-проект, Аллея памяти_page-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16832"/>
            <a:ext cx="7187076" cy="39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6146" name="Picture 2" descr="E:\Дизайн-проект, Аллея памяти_page-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28800"/>
            <a:ext cx="700328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7170" name="Picture 2" descr="E:\Дизайн-проект, Аллея памяти_page-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12776"/>
            <a:ext cx="7039480" cy="475252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5688632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застройки  территории 3232 кв. м</a:t>
            </a:r>
            <a:endParaRPr lang="ru-RU" sz="28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380312" cy="4824536"/>
          </a:xfrm>
        </p:spPr>
        <p:txBody>
          <a:bodyPr>
            <a:normAutofit fontScale="90000"/>
          </a:bodyPr>
          <a:lstStyle/>
          <a:p>
            <a:pPr indent="457200" algn="l"/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Предусмотрена установка памятных знаков:</a:t>
            </a:r>
            <a:b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«Труженикам тыла»; </a:t>
            </a:r>
            <a:b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«Ликвидаторам ядерных катастроф»;</a:t>
            </a:r>
            <a:b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«Участникам боевых действий в Афганистане»; </a:t>
            </a:r>
            <a:b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«Казакам основавшим станицу Ильинскую»; </a:t>
            </a:r>
            <a:b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«Участникам локальных войн и конфликтов»;</a:t>
            </a:r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192688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Памятный знак                         </a:t>
            </a:r>
            <a:r>
              <a:rPr lang="ru-RU" sz="22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Ликвидаторам ядерных катастроф</a:t>
            </a:r>
            <a:r>
              <a:rPr lang="ru-RU" sz="22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8194" name="Picture 2" descr="C:\Users\ВУС\Desktop\НАТАША\ИНВЕСТИЦИОННОЕ БЮДЖЕТИРОВАНИЕ\Аллея памяти\памятные знаки дизайн смета\9.27.jpg"/>
          <p:cNvPicPr>
            <a:picLocks noChangeAspect="1" noChangeArrowheads="1"/>
          </p:cNvPicPr>
          <p:nvPr/>
        </p:nvPicPr>
        <p:blipFill>
          <a:blip r:embed="rId4" cstate="print"/>
          <a:srcRect l="10287" t="9144" r="9707"/>
          <a:stretch>
            <a:fillRect/>
          </a:stretch>
        </p:blipFill>
        <p:spPr bwMode="auto">
          <a:xfrm>
            <a:off x="2483767" y="1628800"/>
            <a:ext cx="5902711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048672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Памятный знак                               </a:t>
            </a:r>
            <a:r>
              <a:rPr lang="ru-RU" sz="2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«Участникам боевых действий в Афганистане»</a:t>
            </a:r>
            <a:endParaRPr lang="ru-RU" sz="20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9218" name="Picture 2" descr="C:\Users\ВУС\Desktop\НАТАША\ИНВЕСТИЦИОННОЕ БЮДЖЕТИРОВАНИЕ\Аллея памяти\памятные знаки дизайн смета\афган1.jpg"/>
          <p:cNvPicPr>
            <a:picLocks noChangeAspect="1" noChangeArrowheads="1"/>
          </p:cNvPicPr>
          <p:nvPr/>
        </p:nvPicPr>
        <p:blipFill>
          <a:blip r:embed="rId4" cstate="print"/>
          <a:srcRect l="23417" t="4226" r="19993" b="9913"/>
          <a:stretch>
            <a:fillRect/>
          </a:stretch>
        </p:blipFill>
        <p:spPr bwMode="auto">
          <a:xfrm>
            <a:off x="2987824" y="1412776"/>
            <a:ext cx="4536504" cy="516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188640"/>
            <a:ext cx="6048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Памятный знак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Казакам основавшим станицу Ильинскую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C:\Users\ВУС\Desktop\НАТАША\ИНВЕСТИЦИОННОЕ БЮДЖЕТИРОВАНИЕ\Аллея памяти\памятные знаки дизайн смета\ЗА НОМЕРОМ2.1.jpg"/>
          <p:cNvPicPr>
            <a:picLocks noChangeAspect="1" noChangeArrowheads="1"/>
          </p:cNvPicPr>
          <p:nvPr/>
        </p:nvPicPr>
        <p:blipFill>
          <a:blip r:embed="rId4" cstate="print"/>
          <a:srcRect l="28194" t="-237" r="19832" b="226"/>
          <a:stretch>
            <a:fillRect/>
          </a:stretch>
        </p:blipFill>
        <p:spPr bwMode="auto">
          <a:xfrm>
            <a:off x="3059832" y="1196752"/>
            <a:ext cx="3888432" cy="561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0"/>
            <a:ext cx="6048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Памятный знак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 локальных войн и конфликтов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C:\Users\ВУС\Desktop\НАТАША\ИНВЕСТИЦИОННОЕ БЮДЖЕТИРОВАНИЕ\Аллея памяти\памятные знаки дизайн смета\за номером2.3.jpg"/>
          <p:cNvPicPr>
            <a:picLocks noChangeAspect="1" noChangeArrowheads="1"/>
          </p:cNvPicPr>
          <p:nvPr/>
        </p:nvPicPr>
        <p:blipFill>
          <a:blip r:embed="rId4" cstate="print"/>
          <a:srcRect l="20790" t="8500" r="18731" b="8341"/>
          <a:stretch>
            <a:fillRect/>
          </a:stretch>
        </p:blipFill>
        <p:spPr bwMode="auto">
          <a:xfrm>
            <a:off x="2339752" y="1268760"/>
            <a:ext cx="516712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260648"/>
            <a:ext cx="60486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Памятный знак      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«Труженикам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тыла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ВУС\Desktop\НАТАША\ИНВЕСТИЦИОННОЕ БЮДЖЕТИРОВАНИЕ\Аллея памяти\памятные знаки дизайн смета\труженники комбенированый.jpg"/>
          <p:cNvPicPr>
            <a:picLocks noChangeAspect="1" noChangeArrowheads="1"/>
          </p:cNvPicPr>
          <p:nvPr/>
        </p:nvPicPr>
        <p:blipFill>
          <a:blip r:embed="rId4" cstate="print"/>
          <a:srcRect l="12216" t="7809" r="23407" b="5567"/>
          <a:stretch>
            <a:fillRect/>
          </a:stretch>
        </p:blipFill>
        <p:spPr bwMode="auto">
          <a:xfrm>
            <a:off x="2411760" y="1625859"/>
            <a:ext cx="5184576" cy="523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8388424" cy="381642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ДИЗАЙН – ПРОЕКТ</a:t>
            </a:r>
            <a:b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«Аллеи Памяти» в ст. Ильинской Новопокровского района»</a:t>
            </a:r>
            <a:endParaRPr lang="ru-RU" sz="45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6597352"/>
            <a:ext cx="7020272" cy="260648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 contourW="38100">
            <a:bevelT/>
            <a:bevelB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txBody>
          <a:bodyPr>
            <a:noAutofit/>
          </a:bodyPr>
          <a:lstStyle/>
          <a:p>
            <a:pPr algn="l"/>
            <a:r>
              <a:rPr lang="ru-RU" sz="1350" b="1" i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 : Администрация Ильинского сельского поселения Новопокровского района</a:t>
            </a:r>
            <a:endParaRPr lang="ru-RU" sz="1350" b="1" i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20680" cy="165618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 </a:t>
            </a:r>
            <a:b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«Аллеи Памяти» в ст. Ильинской     Новопокровского района</a:t>
            </a:r>
            <a:endParaRPr lang="ru-RU" sz="3000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2050" name="Picture 2" descr="E:\Дизайн-проект, Аллея памяти_page-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38357"/>
            <a:ext cx="6696744" cy="448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6120680" cy="16561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3600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988840"/>
            <a:ext cx="67687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 для проектирования</a:t>
            </a:r>
            <a:endParaRPr lang="ru-RU" sz="21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Проектная документация выполнена в рамках </a:t>
            </a:r>
            <a:endParaRPr lang="ru-RU" sz="21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Постановления главы администрации (губернатора) Краснодарского края от 6 февраля 2020 г. № 70</a:t>
            </a:r>
            <a:b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 краевом конкурсе по отбору проектов местных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инициатив»;  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 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Ильинского сельского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 №60 от 16.02.2021 года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Положения о порядке реализации инициативных проектов в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Ильинском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сельском поселении 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</a:t>
            </a:r>
            <a:r>
              <a:rPr lang="ru-RU" sz="21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988840"/>
            <a:ext cx="67687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100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365104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Исходные данные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условия реализации проекта благоустройства</a:t>
            </a:r>
            <a:endParaRPr lang="ru-RU" b="1" dirty="0" smtClean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Территория прилегающая к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Аллеи Памяти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расположена в парковой зоне по адресу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ст. Ильинская,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ул.Ленина, в границах земельного участка с кадастровым номером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23:22:0802006:1746.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Собственником данного земельного участка является  </a:t>
            </a:r>
            <a:r>
              <a:rPr lang="ru-RU" b="1" dirty="0" err="1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Ильинское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 сельское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поселение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Новопокровского  </a:t>
            </a:r>
            <a:r>
              <a:rPr lang="ru-RU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</p:txBody>
      </p:sp>
      <p:pic>
        <p:nvPicPr>
          <p:cNvPr id="3" name="Picture 2" descr="E:\Дизайн-проект, Аллея памяти_page-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628" y="980728"/>
            <a:ext cx="6862981" cy="3478353"/>
          </a:xfrm>
          <a:prstGeom prst="rect">
            <a:avLst/>
          </a:prstGeom>
          <a:noFill/>
        </p:spPr>
      </p:pic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6048672" cy="1584176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благоустраиваемой территории расположена в центральной части станицы Ильинской,</a:t>
            </a:r>
            <a:r>
              <a:rPr lang="en-US" sz="19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Новопокровского района на территории земель общего пользования. На текущий момент на данной территории присутствуют  пешеходные дорожки, покрытие которых требует замены.</a:t>
            </a:r>
          </a:p>
          <a:p>
            <a:endParaRPr lang="ru-RU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7" name="Picture 2" descr="E:\Дизайн-проект, Аллея памяти_page-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88840"/>
            <a:ext cx="69847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696744" cy="2448272"/>
          </a:xfrm>
        </p:spPr>
        <p:txBody>
          <a:bodyPr>
            <a:noAutofit/>
          </a:bodyPr>
          <a:lstStyle/>
          <a:p>
            <a:pPr indent="457200"/>
            <a:r>
              <a:rPr lang="ru-RU" sz="1600" b="1" u="sng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sz="16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благоустройства общественной территории является подготовка комплексных мероприятий, направленных формирование нравственной культуры жителей станицы, чувства гордости за свою малую Родину, стремление внести свой вклад в ее возрождение, проведение торжественно-значимых мероприятий, воспитание патриотизма на исторических примерах своей малой Родины. Это будет особый патриотический комплекс, направленный на  развитие историко-культурной среды у всех жителей и у подрастающего поколения</a:t>
            </a:r>
            <a:endParaRPr lang="ru-RU" sz="1600" b="1" dirty="0">
              <a:solidFill>
                <a:srgbClr val="0000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3074" name="Picture 2" descr="E:\Дизайн-проект, Аллея памяти_page-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1"/>
            <a:ext cx="6480720" cy="414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620688"/>
            <a:ext cx="6696744" cy="5328592"/>
          </a:xfrm>
        </p:spPr>
        <p:txBody>
          <a:bodyPr>
            <a:normAutofit fontScale="25000" lnSpcReduction="20000"/>
          </a:bodyPr>
          <a:lstStyle/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проекте благоустройства общественной территории предусматривает: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покрытий существующих пешеходных дорожек с заменой существующих бортовых камней, пришедших в негодность, с учётом обеспечения отвода поверхностных вод со всей площадки в сторону наименьшей высотной отметки территории: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новых пешеходных дорожек из тротуарной плитки; 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площадок для отдыха; 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бордюра; 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малых архитектурных форм (лавочки, урны);</a:t>
            </a:r>
          </a:p>
          <a:p>
            <a:pPr indent="457200" algn="l">
              <a:lnSpc>
                <a:spcPct val="12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устройство площадки для временной парковки автомобилей:</a:t>
            </a:r>
          </a:p>
          <a:p>
            <a:pPr algn="l">
              <a:spcBef>
                <a:spcPts val="0"/>
              </a:spcBef>
            </a:pPr>
            <a:endParaRPr lang="ru-RU" dirty="0">
              <a:solidFill>
                <a:srgbClr val="000074"/>
              </a:solidFill>
            </a:endParaRPr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бщий отдел\Desktop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192688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0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Ситуационный план</a:t>
            </a:r>
            <a:endParaRPr lang="ru-RU" dirty="0"/>
          </a:p>
        </p:txBody>
      </p:sp>
      <p:pic>
        <p:nvPicPr>
          <p:cNvPr id="1027" name="Picture 3" descr="C:\Users\Общий отдел\Desktop\23895_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00100" cy="1226538"/>
          </a:xfrm>
          <a:prstGeom prst="rect">
            <a:avLst/>
          </a:prstGeom>
          <a:noFill/>
        </p:spPr>
      </p:pic>
      <p:pic>
        <p:nvPicPr>
          <p:cNvPr id="4098" name="Picture 2" descr="E:\Дизайн-проект, Аллея памяти_page-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6586" y="1628800"/>
            <a:ext cx="710339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303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УТВЕРЖДЕН  протоколом собрания  жителей Ильинского сельского поселения  Новопокровского района от  09.02.2021 года</vt:lpstr>
      <vt:lpstr>ДИЗАЙН – ПРОЕКТ   «Благоустройство «Аллеи Памяти» в ст. Ильинской Новопокровского района»</vt:lpstr>
      <vt:lpstr>Благоустройство  «Аллеи Памяти» в ст. Ильинской     Новопокровского района</vt:lpstr>
      <vt:lpstr>Пояснительная записка</vt:lpstr>
      <vt:lpstr>Слайд 5</vt:lpstr>
      <vt:lpstr>Слайд 6</vt:lpstr>
      <vt:lpstr>Целью проекта благоустройства общественной территории является подготовка комплексных мероприятий, направленных формирование нравственной культуры жителей станицы, чувства гордости за свою малую Родину, стремление внести свой вклад в ее возрождение, проведение торжественно-значимых мероприятий, воспитание патриотизма на исторических примерах своей малой Родины. Это будет особый патриотический комплекс, направленный на  развитие историко-культурной среды у всех жителей и у подрастающего поколения</vt:lpstr>
      <vt:lpstr>Слайд 8</vt:lpstr>
      <vt:lpstr>Ситуационный план</vt:lpstr>
      <vt:lpstr>Схема благоустраиваемой территории</vt:lpstr>
      <vt:lpstr>Слайд 11</vt:lpstr>
      <vt:lpstr>Площадь застройки  территории 3232 кв. м</vt:lpstr>
      <vt:lpstr>Предусмотрена установка памятных знаков: - «Труженикам тыла»;  - «Ликвидаторам ядерных катастроф»;  - «Участникам боевых действий в Афганистане»;  - «Казакам основавшим станицу Ильинскую»;  - «Участникам локальных войн и конфликтов»;   </vt:lpstr>
      <vt:lpstr>Памятный знак                         «Ликвидаторам ядерных катастроф»</vt:lpstr>
      <vt:lpstr>Памятный знак                               «Участникам боевых действий в Афганистане»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 отдел</dc:creator>
  <cp:lastModifiedBy>Пользователь Windows</cp:lastModifiedBy>
  <cp:revision>25</cp:revision>
  <dcterms:created xsi:type="dcterms:W3CDTF">2021-03-21T09:02:44Z</dcterms:created>
  <dcterms:modified xsi:type="dcterms:W3CDTF">2021-03-21T15:05:14Z</dcterms:modified>
</cp:coreProperties>
</file>