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xlsx" ContentType="application/kset"/>
  <Default Extension="fntdata" ContentType="application/x-fontdata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autoCompressPictures="0" embedTrueTypeFonts="1" saveSubsetFonts="1" strictFirstAndLastChars="0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type="screen16x9" cy="5143500" cx="9144000"/>
  <p:notesSz cx="6858000" cy="9144000"/>
  <p:embeddedFontLst>
    <p:embeddedFont>
      <p:font typeface="Candal" charset="0"/>
      <p:regular r:id="rId10"/>
    </p:embeddedFont>
    <p:embeddedFont>
      <p:font typeface="Raleway" charset="-52"/>
      <p:regular r:id="rId11"/>
      <p:bold r:id="rId12"/>
      <p:italic r:id="rId13"/>
      <p:boldItalic r:id="rId14"/>
    </p:embeddedFont>
    <p:embeddedFont>
      <p:font typeface="Bebas Neue" charset="0"/>
      <p:regular r:id="rId15"/>
    </p:embeddedFont>
  </p:embeddedFontLst>
  <p:defaultTextStyle>
    <a:defPPr algn="l" lvl="0" marR="0" rtl="0">
      <a:lnSpc>
        <a:spcPct val="100000"/>
      </a:lnSpc>
      <a:spcBef>
        <a:spcPts val="0"/>
      </a:spcBef>
      <a:spcAft>
        <a:spcPts val="0"/>
      </a:spcAft>
    </a:defPPr>
    <a:lvl1pPr algn="l" lvl="0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1pPr>
    <a:lvl2pPr algn="l" lvl="1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2pPr>
    <a:lvl3pPr algn="l" lvl="2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3pPr>
    <a:lvl4pPr algn="l" lvl="3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4pPr>
    <a:lvl5pPr algn="l" lvl="4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5pPr>
    <a:lvl6pPr algn="l" lvl="5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6pPr>
    <a:lvl7pPr algn="l" lvl="6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7pPr>
    <a:lvl8pPr algn="l" lvl="7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8pPr>
    <a:lvl9pPr algn="l" lvl="8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>
  <a:tblStyle styleId="{9678972C-7D6C-45AC-BB4D-955C607BA50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showOutlineIcons="0">
    <p:restoredLeft sz="15620"/>
    <p:restoredTop sz="94660"/>
  </p:normalViewPr>
  <p:slideViewPr>
    <p:cSldViewPr>
      <p:cViewPr varScale="1">
        <p:scale>
          <a:sx n="139" d="100"/>
          <a:sy n="139" d="100"/>
        </p:scale>
        <p:origin x="-750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font" Target="fonts/font1.fntdata"/><Relationship Id="rId11" Type="http://schemas.openxmlformats.org/officeDocument/2006/relationships/font" Target="fonts/font2.fntdata"/><Relationship Id="rId12" Type="http://schemas.openxmlformats.org/officeDocument/2006/relationships/font" Target="fonts/font3.fntdata"/><Relationship Id="rId13" Type="http://schemas.openxmlformats.org/officeDocument/2006/relationships/font" Target="fonts/font4.fntdata"/><Relationship Id="rId14" Type="http://schemas.openxmlformats.org/officeDocument/2006/relationships/font" Target="fonts/font5.fntdata"/><Relationship Id="rId15" Type="http://schemas.openxmlformats.org/officeDocument/2006/relationships/font" Target="fonts/font6.fntdata"/><Relationship Id="rId16" Type="http://schemas.openxmlformats.org/officeDocument/2006/relationships/tableStyles" Target="tableStyles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/Relationships>
</file>

<file path=ppt/charts/_rels/chart1.xml.rels><?xml version="1.0" encoding="UTF-8" standalone="yes"?>
<Relationships xmlns="http://schemas.openxmlformats.org/package/2006/relationships"><Relationship Id="rId1" Type="http://schemas.openxmlformats.org/officeDocument/2006/relationships/package" Target="../embeddings/Microsoft_Office_Excel_2007_Workbook1.xlsx"/></Relationships>
</file>

<file path=ppt/charts/_rels/chart2.xml.rels><?xml version="1.0" encoding="UTF-8" standalone="yes"?>
<Relationships xmlns="http://schemas.openxmlformats.org/package/2006/relationships"><Relationship Id="rId1" Type="http://schemas.openxmlformats.org/officeDocument/2006/relationships/package" Target="../embeddings/Microsoft_Office_Excel_2007_Workbook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c:style val="17"/>
  <c:chart>
    <c:title>
      <c:tx>
        <c:rich>
          <a:bodyPr/>
          <a:lstStyle/>
          <a:p>
            <a:pPr>
              <a:defRPr b="1">
                <a:latin typeface="Raleway" charset="-52"/>
              </a:defRPr>
            </a:pPr>
            <a:r>
              <a:rPr lang="ru-RU" b="1" dirty="0">
                <a:latin typeface="Raleway" charset="-52"/>
              </a:rPr>
              <a:t>Смертность и рождаемость  в станице  Ильинской</a:t>
            </a:r>
          </a:p>
        </c:rich>
      </c:tx>
      <c:layout>
        <c:manualLayout>
          <c:xMode val="edge"/>
          <c:yMode val="edge"/>
          <c:x val="0.15820733885349356"/>
          <c:y val="0.019323530369438513"/>
        </c:manualLayout>
      </c:layout>
    </c:title>
    <c:plotArea>
      <c:layout>
        <c:manualLayout>
          <c:layoutTarget val="inner"/>
          <c:xMode val="edge"/>
          <c:yMode val="edge"/>
          <c:x val="0.04749084441608425"/>
          <c:y val="0.20077477124874682"/>
          <c:w val="0.8105076733644747"/>
          <c:h val="0.649228854279789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Родилось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2021.0</c:v>
                </c:pt>
                <c:pt idx="1">
                  <c:v>2022.0</c:v>
                </c:pt>
                <c:pt idx="2">
                  <c:v>2023.0</c:v>
                </c:pt>
                <c:pt idx="3">
                  <c:v>2024.0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27.0</c:v>
                </c:pt>
                <c:pt idx="1">
                  <c:v>17.0</c:v>
                </c:pt>
                <c:pt idx="2">
                  <c:v>20.0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Умерло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2021.0</c:v>
                </c:pt>
                <c:pt idx="1">
                  <c:v>2022.0</c:v>
                </c:pt>
                <c:pt idx="2">
                  <c:v>2023.0</c:v>
                </c:pt>
                <c:pt idx="3">
                  <c:v>2024.0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75.0</c:v>
                </c:pt>
                <c:pt idx="1">
                  <c:v>83.0</c:v>
                </c:pt>
                <c:pt idx="2">
                  <c:v>45.0</c:v>
                </c:pt>
                <c:pt idx="3">
                  <c:v>2.8</c:v>
                </c:pt>
              </c:numCache>
            </c:numRef>
          </c:val>
        </c:ser>
        <c:axId val="171264256"/>
        <c:axId val="177051904"/>
      </c:barChart>
      <c:catAx>
        <c:axId val="17126425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>
                <a:latin typeface="Raleway" charset="-52"/>
              </a:defRPr>
            </a:pPr>
            <a:endParaRPr lang="ru-RU"/>
          </a:p>
        </c:txPr>
        <c:crossAx val="177051904"/>
        <c:crosses val="autoZero"/>
        <c:auto val="1"/>
        <c:lblAlgn val="ctr"/>
        <c:lblOffset val="100"/>
      </c:catAx>
      <c:valAx>
        <c:axId val="177051904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>
                <a:latin typeface="Raleway" charset="-52"/>
              </a:defRPr>
            </a:pPr>
            <a:endParaRPr lang="ru-RU"/>
          </a:p>
        </c:txPr>
        <c:crossAx val="1712642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29340749243322"/>
          <c:y val="0.2632342599194376"/>
          <c:w val="0.23805413241007742"/>
          <c:h val="0.16605516061505426"/>
        </c:manualLayout>
      </c:layout>
      <c:txPr>
        <a:bodyPr/>
        <a:lstStyle/>
        <a:p>
          <a:pPr>
            <a:defRPr sz="1400">
              <a:latin typeface="Raleway" charset="-52"/>
            </a:defRPr>
          </a:pPr>
          <a:endParaRPr lang="ru-RU"/>
        </a:p>
      </c:txPr>
    </c:legend>
    <c:plotVisOnly val="1"/>
  </c:chart>
  <c:txPr>
    <a:bodyPr/>
    <a:lstStyle/>
    <a:p>
      <a:pPr>
        <a:defRPr sz="14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c:style val="1"/>
  <c:chart>
    <c:title>
      <c:tx>
        <c:rich>
          <a:bodyPr/>
          <a:lstStyle/>
          <a:p>
            <a:pPr>
              <a:defRPr/>
            </a:pPr>
            <a:r>
              <a:rPr lang="ru-RU" dirty="0">
                <a:latin typeface="Raleway" charset="-52"/>
              </a:rPr>
              <a:t>Численность населения станицы Ильинской</a:t>
            </a:r>
          </a:p>
        </c:rich>
      </c:tx>
      <c:layout>
        <c:manualLayout>
          <c:xMode val="edge"/>
          <c:yMode val="edge"/>
          <c:x val="0.016669329060328735"/>
          <c:y val="0.024844679799141046"/>
        </c:manualLayout>
      </c:layout>
    </c:title>
    <c:plotArea>
      <c:layout>
        <c:manualLayout>
          <c:layoutTarget val="inner"/>
          <c:xMode val="edge"/>
          <c:yMode val="edge"/>
          <c:x val="0.11471256197142105"/>
          <c:y val="0.2321015307869125"/>
          <c:w val="0.6197371064666523"/>
          <c:h val="0.6002758350858365"/>
        </c:manualLayout>
      </c:layout>
      <c:scatterChart>
        <c:scatterStyle val="smoothMarker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населения станицы Ильинской</c:v>
                </c:pt>
              </c:strCache>
            </c:strRef>
          </c:tx>
          <c:xVal>
            <c:numRef>
              <c:f>Лист1!$A$2:$A$5</c:f>
              <c:numCache>
                <c:formatCode>General</c:formatCode>
                <c:ptCount val="4"/>
                <c:pt idx="0">
                  <c:v>2021.0</c:v>
                </c:pt>
                <c:pt idx="1">
                  <c:v>2022.0</c:v>
                </c:pt>
                <c:pt idx="2">
                  <c:v>2023.0</c:v>
                </c:pt>
                <c:pt idx="3">
                  <c:v>2024.0</c:v>
                </c:pt>
              </c:numCache>
            </c:numRef>
          </c:xVal>
          <c:yVal>
            <c:numRef>
              <c:f>Лист1!$B$2:$B$5</c:f>
              <c:numCache>
                <c:formatCode>General</c:formatCode>
                <c:ptCount val="4"/>
                <c:pt idx="0">
                  <c:v>3843.0</c:v>
                </c:pt>
                <c:pt idx="1">
                  <c:v>3783.0</c:v>
                </c:pt>
                <c:pt idx="2">
                  <c:v>3918.0</c:v>
                </c:pt>
                <c:pt idx="3">
                  <c:v>3876.0</c:v>
                </c:pt>
              </c:numCache>
            </c:numRef>
          </c:yVal>
          <c:smooth val="1"/>
        </c:ser>
        <c:axId val="165877632"/>
        <c:axId val="165971456"/>
      </c:scatterChart>
      <c:valAx>
        <c:axId val="16587763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>
                <a:latin typeface="Raleway" charset="-52"/>
              </a:defRPr>
            </a:pPr>
            <a:endParaRPr lang="ru-RU"/>
          </a:p>
        </c:txPr>
        <c:crossAx val="165971456"/>
        <c:crosses val="autoZero"/>
        <c:crossBetween val="midCat"/>
      </c:valAx>
      <c:valAx>
        <c:axId val="16597145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>
                <a:latin typeface="Raleway" charset="-52"/>
              </a:defRPr>
            </a:pPr>
            <a:endParaRPr lang="ru-RU"/>
          </a:p>
        </c:txPr>
        <c:crossAx val="16587763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797408036256861"/>
          <c:y val="0.6384583539334878"/>
          <c:w val="0.3176448355875848"/>
          <c:h val="0.1482344426640616"/>
        </c:manualLayout>
      </c:layout>
      <c:txPr>
        <a:bodyPr/>
        <a:lstStyle/>
        <a:p>
          <a:pPr>
            <a:defRPr sz="1400">
              <a:latin typeface="Raleway" charset="-52"/>
            </a:defRPr>
          </a:pPr>
          <a:endParaRPr lang="ru-RU"/>
        </a:p>
      </c:txPr>
    </c:legend>
    <c:plotVisOnly val="1"/>
  </c:chart>
  <c:externalData r:id="rId1"/>
</c:chartSpace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25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61" name="Google Shape;3;n"/>
          <p:cNvSpPr>
            <a:spLocks noChangeAspect="1" noRot="1" noGrp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9062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hlink="hlink" folHlink="folHlink"/>
  <p:notesStyle>
    <a:defPPr algn="l" lvl="0" marR="0" rtl="0">
      <a:lnSpc>
        <a:spcPct val="100000"/>
      </a:lnSpc>
      <a:spcBef>
        <a:spcPts val="0"/>
      </a:spcBef>
      <a:spcAft>
        <a:spcPts val="0"/>
      </a:spcAft>
    </a:defPPr>
    <a:lvl1pPr algn="l" lvl="0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1pPr>
    <a:lvl2pPr algn="l" lvl="1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2pPr>
    <a:lvl3pPr algn="l" lvl="2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3pPr>
    <a:lvl4pPr algn="l" lvl="3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4pPr>
    <a:lvl5pPr algn="l" lvl="4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5pPr>
    <a:lvl6pPr algn="l" lvl="5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6pPr>
    <a:lvl7pPr algn="l" lvl="6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7pPr>
    <a:lvl8pPr algn="l" lvl="7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8pPr>
    <a:lvl9pPr algn="l" lvl="8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</file>

<file path=ppt/notesSlides/_rels/notesSlide4.xml.rels><?xml version="1.0" encoding="UTF-8" standalone="yes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_rels/notesSlide5.xml.rels><?xml version="1.0" encoding="UTF-8" standalone="yes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6.xml.rels><?xml version="1.0" encoding="UTF-8" standalone="yes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</file>

<file path=ppt/notesSlides/_rels/notesSlide7.xml.rels><?xml version="1.0" encoding="UTF-8" standalone="yes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90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5" name="Google Shape;316;p:notes"/>
          <p:cNvSpPr>
            <a:spLocks noChangeAspect="1" noRot="1" noGrp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756" name="Google Shape;31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96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1" name="Google Shape;364;g12fbb820c14_0_0:notes"/>
          <p:cNvSpPr>
            <a:spLocks noChangeAspect="1" noRot="1" noGrp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822" name="Google Shape;365;g12fbb820c1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99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9" name="Google Shape;381;g23abc7fee88_0_3:notes"/>
          <p:cNvSpPr>
            <a:spLocks noChangeAspect="1" noRot="1" noGrp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830" name="Google Shape;382;g23abc7fee88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76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6" name="Google Shape;418;g209e750e1f0_0_181:notes"/>
          <p:cNvSpPr>
            <a:spLocks noChangeAspect="1" noRot="1" noGrp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717" name="Google Shape;419;g209e750e1f0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65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Google Shape;445;g209e750e1f0_0_73:notes"/>
          <p:cNvSpPr>
            <a:spLocks noChangeAspect="1" noRot="1" noGrp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673" name="Google Shape;446;g209e750e1f0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Google Shape;499;g22b749617b4_0_49:notes"/>
          <p:cNvSpPr>
            <a:spLocks noChangeAspect="1" noRot="1" noGrp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619" name="Google Shape;500;g22b749617b4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4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Google Shape;586;g22b749617b4_0_53:notes"/>
          <p:cNvSpPr>
            <a:spLocks noChangeAspect="1" noRot="1" noGrp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604" name="Google Shape;587;g22b749617b4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
<Relationships xmlns="http://schemas.openxmlformats.org/package/2006/relationships"><Relationship Id="rId1" Type="http://schemas.openxmlformats.org/officeDocument/2006/relationships/hyperlink" Target="http://bit.ly/2Tynxth" TargetMode="External"/><Relationship Id="rId2" Type="http://schemas.openxmlformats.org/officeDocument/2006/relationships/hyperlink" Target="http://bit.ly/2TyoMsr" TargetMode="External"/><Relationship Id="rId3" Type="http://schemas.openxmlformats.org/officeDocument/2006/relationships/hyperlink" Target="http://bit.ly/2TtBDfr" TargetMode="External"/><Relationship Id="rId4" Type="http://schemas.openxmlformats.org/officeDocument/2006/relationships/slideMaster" Target="../slideMasters/slideMaster1.xml"/></Relationships>
</file>

<file path=ppt/slideLayouts/_rels/slideLayout2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77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8" name="Google Shape;9;p2"/>
          <p:cNvSpPr txBox="1">
            <a:spLocks noGrp="1"/>
          </p:cNvSpPr>
          <p:nvPr>
            <p:ph type="ctrTitle"/>
          </p:nvPr>
        </p:nvSpPr>
        <p:spPr>
          <a:xfrm>
            <a:off x="720000" y="985100"/>
            <a:ext cx="4598700" cy="26613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algn="ctr"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algn="ctr"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algn="ctr"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algn="ctr"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algn="ctr"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algn="ctr"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algn="ctr"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algn="ctr"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48719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24775" y="3760000"/>
            <a:ext cx="4598700" cy="4095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algn="ctr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algn="ctr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algn="ctr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algn="ctr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algn="ctr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algn="ctr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algn="ctr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algn="ctr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048720" name="Google Shape;11;p2"/>
          <p:cNvSpPr/>
          <p:nvPr/>
        </p:nvSpPr>
        <p:spPr>
          <a:xfrm flipH="1">
            <a:off x="8184899" y="2539759"/>
            <a:ext cx="680642" cy="261131"/>
          </a:xfrm>
          <a:custGeom>
            <a:avLst/>
            <a:ahLst/>
            <a:rect l="l" t="t" r="r" b="b"/>
            <a:pathLst>
              <a:path w="17985" h="6900" extrusionOk="0">
                <a:moveTo>
                  <a:pt x="9363" y="0"/>
                </a:moveTo>
                <a:cubicBezTo>
                  <a:pt x="8283" y="0"/>
                  <a:pt x="7289" y="641"/>
                  <a:pt x="6847" y="1650"/>
                </a:cubicBezTo>
                <a:cubicBezTo>
                  <a:pt x="6478" y="1483"/>
                  <a:pt x="6096" y="1405"/>
                  <a:pt x="5722" y="1405"/>
                </a:cubicBezTo>
                <a:cubicBezTo>
                  <a:pt x="4434" y="1405"/>
                  <a:pt x="3243" y="2327"/>
                  <a:pt x="3018" y="3705"/>
                </a:cubicBezTo>
                <a:lnTo>
                  <a:pt x="2977" y="3705"/>
                </a:lnTo>
                <a:cubicBezTo>
                  <a:pt x="1288" y="3705"/>
                  <a:pt x="0" y="5214"/>
                  <a:pt x="266" y="6884"/>
                </a:cubicBezTo>
                <a:cubicBezTo>
                  <a:pt x="244" y="6893"/>
                  <a:pt x="234" y="6896"/>
                  <a:pt x="234" y="6896"/>
                </a:cubicBezTo>
                <a:lnTo>
                  <a:pt x="17981" y="6896"/>
                </a:lnTo>
                <a:lnTo>
                  <a:pt x="17981" y="6899"/>
                </a:lnTo>
                <a:cubicBezTo>
                  <a:pt x="17984" y="5384"/>
                  <a:pt x="16753" y="4153"/>
                  <a:pt x="15238" y="4153"/>
                </a:cubicBezTo>
                <a:cubicBezTo>
                  <a:pt x="14888" y="4153"/>
                  <a:pt x="14540" y="4219"/>
                  <a:pt x="14215" y="4352"/>
                </a:cubicBezTo>
                <a:lnTo>
                  <a:pt x="14215" y="4346"/>
                </a:lnTo>
                <a:cubicBezTo>
                  <a:pt x="14215" y="3181"/>
                  <a:pt x="13271" y="2237"/>
                  <a:pt x="12110" y="2237"/>
                </a:cubicBezTo>
                <a:cubicBezTo>
                  <a:pt x="12091" y="2237"/>
                  <a:pt x="12075" y="2240"/>
                  <a:pt x="12059" y="2240"/>
                </a:cubicBezTo>
                <a:cubicBezTo>
                  <a:pt x="11838" y="1056"/>
                  <a:pt x="10869" y="153"/>
                  <a:pt x="9673" y="18"/>
                </a:cubicBezTo>
                <a:cubicBezTo>
                  <a:pt x="9569" y="6"/>
                  <a:pt x="9466" y="0"/>
                  <a:pt x="936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22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41" name="Google Shape;67;p11"/>
          <p:cNvSpPr txBox="1">
            <a:spLocks noGrp="1"/>
          </p:cNvSpPr>
          <p:nvPr>
            <p:ph type="title" hasCustomPrompt="1"/>
          </p:nvPr>
        </p:nvSpPr>
        <p:spPr>
          <a:xfrm>
            <a:off x="1552225" y="825650"/>
            <a:ext cx="6039600" cy="10167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9600"/>
              <a:buNone/>
              <a:defRPr sz="7200"/>
            </a:lvl1pPr>
            <a:lvl2pPr algn="ctr" lvl="1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algn="ctr" lvl="2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algn="ctr" lvl="3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algn="ctr" lvl="4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algn="ctr" lvl="5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algn="ctr" lvl="6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algn="ctr" lvl="7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algn="ctr" lvl="8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049042" name="Google Shape;68;p11"/>
          <p:cNvSpPr txBox="1">
            <a:spLocks noGrp="1"/>
          </p:cNvSpPr>
          <p:nvPr>
            <p:ph type="subTitle" idx="1"/>
          </p:nvPr>
        </p:nvSpPr>
        <p:spPr>
          <a:xfrm>
            <a:off x="1552200" y="2368275"/>
            <a:ext cx="6039600" cy="4017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algn="ctr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algn="ct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algn="ct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algn="ct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algn="ct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algn="ct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algn="ct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algn="ct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algn="ct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049043" name="Google Shape;69;p11"/>
          <p:cNvSpPr txBox="1">
            <a:spLocks noGrp="1"/>
          </p:cNvSpPr>
          <p:nvPr>
            <p:ph type="subTitle" idx="2"/>
          </p:nvPr>
        </p:nvSpPr>
        <p:spPr>
          <a:xfrm>
            <a:off x="1552200" y="1918075"/>
            <a:ext cx="6039600" cy="4707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algn="ctr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400">
                <a:latin typeface="Candal"/>
                <a:ea typeface="Candal"/>
                <a:cs typeface="Candal"/>
                <a:sym typeface="Candal"/>
              </a:defRPr>
            </a:lvl1pPr>
            <a:lvl2pPr algn="ct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algn="ct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algn="ct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algn="ct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algn="ct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algn="ct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algn="ct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algn="ct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049044" name="Google Shape;70;p11"/>
          <p:cNvSpPr/>
          <p:nvPr/>
        </p:nvSpPr>
        <p:spPr>
          <a:xfrm>
            <a:off x="3971611" y="194509"/>
            <a:ext cx="680642" cy="261130"/>
          </a:xfrm>
          <a:custGeom>
            <a:avLst/>
            <a:ahLst/>
            <a:rect l="l" t="t" r="r" b="b"/>
            <a:pathLst>
              <a:path w="17985" h="6900" extrusionOk="0">
                <a:moveTo>
                  <a:pt x="9363" y="0"/>
                </a:moveTo>
                <a:cubicBezTo>
                  <a:pt x="8283" y="0"/>
                  <a:pt x="7289" y="641"/>
                  <a:pt x="6847" y="1650"/>
                </a:cubicBezTo>
                <a:cubicBezTo>
                  <a:pt x="6478" y="1483"/>
                  <a:pt x="6096" y="1405"/>
                  <a:pt x="5722" y="1405"/>
                </a:cubicBezTo>
                <a:cubicBezTo>
                  <a:pt x="4434" y="1405"/>
                  <a:pt x="3243" y="2327"/>
                  <a:pt x="3018" y="3705"/>
                </a:cubicBezTo>
                <a:lnTo>
                  <a:pt x="2977" y="3705"/>
                </a:lnTo>
                <a:cubicBezTo>
                  <a:pt x="1288" y="3705"/>
                  <a:pt x="0" y="5214"/>
                  <a:pt x="266" y="6884"/>
                </a:cubicBezTo>
                <a:cubicBezTo>
                  <a:pt x="244" y="6893"/>
                  <a:pt x="234" y="6896"/>
                  <a:pt x="234" y="6896"/>
                </a:cubicBezTo>
                <a:lnTo>
                  <a:pt x="17981" y="6896"/>
                </a:lnTo>
                <a:lnTo>
                  <a:pt x="17981" y="6899"/>
                </a:lnTo>
                <a:cubicBezTo>
                  <a:pt x="17984" y="5384"/>
                  <a:pt x="16753" y="4153"/>
                  <a:pt x="15238" y="4153"/>
                </a:cubicBezTo>
                <a:cubicBezTo>
                  <a:pt x="14888" y="4153"/>
                  <a:pt x="14540" y="4219"/>
                  <a:pt x="14215" y="4352"/>
                </a:cubicBezTo>
                <a:lnTo>
                  <a:pt x="14215" y="4346"/>
                </a:lnTo>
                <a:cubicBezTo>
                  <a:pt x="14215" y="3181"/>
                  <a:pt x="13271" y="2237"/>
                  <a:pt x="12110" y="2237"/>
                </a:cubicBezTo>
                <a:cubicBezTo>
                  <a:pt x="12091" y="2237"/>
                  <a:pt x="12075" y="2240"/>
                  <a:pt x="12059" y="2240"/>
                </a:cubicBezTo>
                <a:cubicBezTo>
                  <a:pt x="11838" y="1056"/>
                  <a:pt x="10869" y="153"/>
                  <a:pt x="9673" y="18"/>
                </a:cubicBezTo>
                <a:cubicBezTo>
                  <a:pt x="9569" y="6"/>
                  <a:pt x="9466" y="0"/>
                  <a:pt x="936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9045" name="Google Shape;71;p11"/>
          <p:cNvSpPr/>
          <p:nvPr/>
        </p:nvSpPr>
        <p:spPr>
          <a:xfrm flipH="1">
            <a:off x="320486" y="2259422"/>
            <a:ext cx="680642" cy="261131"/>
          </a:xfrm>
          <a:custGeom>
            <a:avLst/>
            <a:ahLst/>
            <a:rect l="l" t="t" r="r" b="b"/>
            <a:pathLst>
              <a:path w="17985" h="6900" extrusionOk="0">
                <a:moveTo>
                  <a:pt x="9363" y="0"/>
                </a:moveTo>
                <a:cubicBezTo>
                  <a:pt x="8283" y="0"/>
                  <a:pt x="7289" y="641"/>
                  <a:pt x="6847" y="1650"/>
                </a:cubicBezTo>
                <a:cubicBezTo>
                  <a:pt x="6478" y="1483"/>
                  <a:pt x="6096" y="1405"/>
                  <a:pt x="5722" y="1405"/>
                </a:cubicBezTo>
                <a:cubicBezTo>
                  <a:pt x="4434" y="1405"/>
                  <a:pt x="3243" y="2327"/>
                  <a:pt x="3018" y="3705"/>
                </a:cubicBezTo>
                <a:lnTo>
                  <a:pt x="2977" y="3705"/>
                </a:lnTo>
                <a:cubicBezTo>
                  <a:pt x="1288" y="3705"/>
                  <a:pt x="0" y="5214"/>
                  <a:pt x="266" y="6884"/>
                </a:cubicBezTo>
                <a:cubicBezTo>
                  <a:pt x="244" y="6893"/>
                  <a:pt x="234" y="6896"/>
                  <a:pt x="234" y="6896"/>
                </a:cubicBezTo>
                <a:lnTo>
                  <a:pt x="17981" y="6896"/>
                </a:lnTo>
                <a:lnTo>
                  <a:pt x="17981" y="6899"/>
                </a:lnTo>
                <a:cubicBezTo>
                  <a:pt x="17984" y="5384"/>
                  <a:pt x="16753" y="4153"/>
                  <a:pt x="15238" y="4153"/>
                </a:cubicBezTo>
                <a:cubicBezTo>
                  <a:pt x="14888" y="4153"/>
                  <a:pt x="14540" y="4219"/>
                  <a:pt x="14215" y="4352"/>
                </a:cubicBezTo>
                <a:lnTo>
                  <a:pt x="14215" y="4346"/>
                </a:lnTo>
                <a:cubicBezTo>
                  <a:pt x="14215" y="3181"/>
                  <a:pt x="13271" y="2237"/>
                  <a:pt x="12110" y="2237"/>
                </a:cubicBezTo>
                <a:cubicBezTo>
                  <a:pt x="12091" y="2237"/>
                  <a:pt x="12075" y="2240"/>
                  <a:pt x="12059" y="2240"/>
                </a:cubicBezTo>
                <a:cubicBezTo>
                  <a:pt x="11838" y="1056"/>
                  <a:pt x="10869" y="153"/>
                  <a:pt x="9673" y="18"/>
                </a:cubicBezTo>
                <a:cubicBezTo>
                  <a:pt x="9569" y="6"/>
                  <a:pt x="9466" y="0"/>
                  <a:pt x="936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9046" name="Google Shape;72;p11"/>
          <p:cNvSpPr/>
          <p:nvPr/>
        </p:nvSpPr>
        <p:spPr>
          <a:xfrm>
            <a:off x="594213" y="1056134"/>
            <a:ext cx="230673" cy="261146"/>
          </a:xfrm>
          <a:custGeom>
            <a:avLst/>
            <a:ah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9047" name="Google Shape;73;p11"/>
          <p:cNvSpPr/>
          <p:nvPr/>
        </p:nvSpPr>
        <p:spPr>
          <a:xfrm>
            <a:off x="7693950" y="351809"/>
            <a:ext cx="230673" cy="261146"/>
          </a:xfrm>
          <a:custGeom>
            <a:avLst/>
            <a:ah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9048" name="Google Shape;74;p11"/>
          <p:cNvSpPr/>
          <p:nvPr/>
        </p:nvSpPr>
        <p:spPr>
          <a:xfrm>
            <a:off x="8319125" y="1056113"/>
            <a:ext cx="326825" cy="370000"/>
          </a:xfrm>
          <a:custGeom>
            <a:avLst/>
            <a:ah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9049" name="Google Shape;75;p11"/>
          <p:cNvSpPr/>
          <p:nvPr/>
        </p:nvSpPr>
        <p:spPr>
          <a:xfrm>
            <a:off x="6395675" y="4423488"/>
            <a:ext cx="326825" cy="370000"/>
          </a:xfrm>
          <a:custGeom>
            <a:avLst/>
            <a:ah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</p:bgPr>
    </p:bg>
    <p:spTree>
      <p:nvGrpSpPr>
        <p:cNvPr id="10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05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5" name="Google Shape;78;p13"/>
          <p:cNvSpPr txBox="1">
            <a:spLocks noGrp="1"/>
          </p:cNvSpPr>
          <p:nvPr>
            <p:ph type="title" hasCustomPrompt="1"/>
          </p:nvPr>
        </p:nvSpPr>
        <p:spPr>
          <a:xfrm>
            <a:off x="1248100" y="1220032"/>
            <a:ext cx="1275300" cy="5934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algn="ctr"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48876" name="Google Shape;79;p13"/>
          <p:cNvSpPr txBox="1">
            <a:spLocks noGrp="1"/>
          </p:cNvSpPr>
          <p:nvPr>
            <p:ph type="subTitle" idx="1"/>
          </p:nvPr>
        </p:nvSpPr>
        <p:spPr>
          <a:xfrm>
            <a:off x="717550" y="2310589"/>
            <a:ext cx="2336400" cy="484800"/>
          </a:xfrm>
          <a:prstGeom prst="rect"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lstStyle>
            <a:lvl1pPr algn="ctr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877" name="Google Shape;80;p13"/>
          <p:cNvSpPr txBox="1">
            <a:spLocks noGrp="1"/>
          </p:cNvSpPr>
          <p:nvPr>
            <p:ph type="title" idx="2" hasCustomPrompt="1"/>
          </p:nvPr>
        </p:nvSpPr>
        <p:spPr>
          <a:xfrm>
            <a:off x="3934350" y="1220032"/>
            <a:ext cx="1275300" cy="5934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algn="ctr"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48878" name="Google Shape;81;p13"/>
          <p:cNvSpPr txBox="1">
            <a:spLocks noGrp="1"/>
          </p:cNvSpPr>
          <p:nvPr>
            <p:ph type="subTitle" idx="3"/>
          </p:nvPr>
        </p:nvSpPr>
        <p:spPr>
          <a:xfrm>
            <a:off x="3403800" y="2310589"/>
            <a:ext cx="2336400" cy="484800"/>
          </a:xfrm>
          <a:prstGeom prst="rect"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lstStyle>
            <a:lvl1pPr algn="ctr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879" name="Google Shape;82;p13"/>
          <p:cNvSpPr txBox="1">
            <a:spLocks noGrp="1"/>
          </p:cNvSpPr>
          <p:nvPr>
            <p:ph type="title" idx="4" hasCustomPrompt="1"/>
          </p:nvPr>
        </p:nvSpPr>
        <p:spPr>
          <a:xfrm>
            <a:off x="6620600" y="1220032"/>
            <a:ext cx="1275300" cy="5934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algn="ctr"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48880" name="Google Shape;83;p13"/>
          <p:cNvSpPr txBox="1">
            <a:spLocks noGrp="1"/>
          </p:cNvSpPr>
          <p:nvPr>
            <p:ph type="subTitle" idx="5"/>
          </p:nvPr>
        </p:nvSpPr>
        <p:spPr>
          <a:xfrm>
            <a:off x="6090050" y="2310589"/>
            <a:ext cx="2336400" cy="484800"/>
          </a:xfrm>
          <a:prstGeom prst="rect"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lstStyle>
            <a:lvl1pPr algn="ctr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881" name="Google Shape;84;p13"/>
          <p:cNvSpPr txBox="1">
            <a:spLocks noGrp="1"/>
          </p:cNvSpPr>
          <p:nvPr>
            <p:ph type="title" idx="6" hasCustomPrompt="1"/>
          </p:nvPr>
        </p:nvSpPr>
        <p:spPr>
          <a:xfrm>
            <a:off x="1248100" y="3009432"/>
            <a:ext cx="1275300" cy="5934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algn="ctr"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48882" name="Google Shape;85;p13"/>
          <p:cNvSpPr txBox="1">
            <a:spLocks noGrp="1"/>
          </p:cNvSpPr>
          <p:nvPr>
            <p:ph type="subTitle" idx="7"/>
          </p:nvPr>
        </p:nvSpPr>
        <p:spPr>
          <a:xfrm>
            <a:off x="717550" y="4121306"/>
            <a:ext cx="2336400" cy="484800"/>
          </a:xfrm>
          <a:prstGeom prst="rect"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lstStyle>
            <a:lvl1pPr algn="ctr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883" name="Google Shape;86;p13"/>
          <p:cNvSpPr txBox="1">
            <a:spLocks noGrp="1"/>
          </p:cNvSpPr>
          <p:nvPr>
            <p:ph type="title" idx="8" hasCustomPrompt="1"/>
          </p:nvPr>
        </p:nvSpPr>
        <p:spPr>
          <a:xfrm>
            <a:off x="3934350" y="3009432"/>
            <a:ext cx="1275300" cy="5934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algn="ctr"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48884" name="Google Shape;87;p13"/>
          <p:cNvSpPr txBox="1">
            <a:spLocks noGrp="1"/>
          </p:cNvSpPr>
          <p:nvPr>
            <p:ph type="subTitle" idx="9"/>
          </p:nvPr>
        </p:nvSpPr>
        <p:spPr>
          <a:xfrm>
            <a:off x="3403800" y="4121306"/>
            <a:ext cx="2336400" cy="484800"/>
          </a:xfrm>
          <a:prstGeom prst="rect"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lstStyle>
            <a:lvl1pPr algn="ctr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885" name="Google Shape;88;p13"/>
          <p:cNvSpPr txBox="1">
            <a:spLocks noGrp="1"/>
          </p:cNvSpPr>
          <p:nvPr>
            <p:ph type="title" idx="13" hasCustomPrompt="1"/>
          </p:nvPr>
        </p:nvSpPr>
        <p:spPr>
          <a:xfrm>
            <a:off x="6620600" y="3009432"/>
            <a:ext cx="1275300" cy="5934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algn="ctr"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48886" name="Google Shape;89;p13"/>
          <p:cNvSpPr txBox="1">
            <a:spLocks noGrp="1"/>
          </p:cNvSpPr>
          <p:nvPr>
            <p:ph type="subTitle" idx="14"/>
          </p:nvPr>
        </p:nvSpPr>
        <p:spPr>
          <a:xfrm>
            <a:off x="6090050" y="4121306"/>
            <a:ext cx="2336400" cy="484800"/>
          </a:xfrm>
          <a:prstGeom prst="rect"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lstStyle>
            <a:lvl1pPr algn="ctr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887" name="Google Shape;90;p13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algn="ctr" lvl="0" rtl="0">
              <a:spcBef>
                <a:spcPts val="0"/>
              </a:spcBef>
              <a:spcAft>
                <a:spcPts val="0"/>
              </a:spcAft>
              <a:buSzPts val="35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</a:lvl9pPr>
          </a:lstStyle>
          <a:p/>
        </p:txBody>
      </p:sp>
      <p:sp>
        <p:nvSpPr>
          <p:cNvPr id="1048888" name="Google Shape;91;p13"/>
          <p:cNvSpPr txBox="1">
            <a:spLocks noGrp="1"/>
          </p:cNvSpPr>
          <p:nvPr>
            <p:ph type="subTitle" idx="16"/>
          </p:nvPr>
        </p:nvSpPr>
        <p:spPr>
          <a:xfrm>
            <a:off x="717550" y="1907312"/>
            <a:ext cx="2336400" cy="484800"/>
          </a:xfrm>
          <a:prstGeom prst="rect"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lstStyle>
            <a:lvl1pPr algn="ctr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latin typeface="Candal"/>
                <a:ea typeface="Candal"/>
                <a:cs typeface="Candal"/>
                <a:sym typeface="Candal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048889" name="Google Shape;92;p13"/>
          <p:cNvSpPr txBox="1">
            <a:spLocks noGrp="1"/>
          </p:cNvSpPr>
          <p:nvPr>
            <p:ph type="subTitle" idx="17"/>
          </p:nvPr>
        </p:nvSpPr>
        <p:spPr>
          <a:xfrm>
            <a:off x="3403800" y="1907312"/>
            <a:ext cx="2336400" cy="484800"/>
          </a:xfrm>
          <a:prstGeom prst="rect"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lstStyle>
            <a:lvl1pPr algn="ctr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latin typeface="Candal"/>
                <a:ea typeface="Candal"/>
                <a:cs typeface="Candal"/>
                <a:sym typeface="Candal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048890" name="Google Shape;93;p13"/>
          <p:cNvSpPr txBox="1">
            <a:spLocks noGrp="1"/>
          </p:cNvSpPr>
          <p:nvPr>
            <p:ph type="subTitle" idx="18"/>
          </p:nvPr>
        </p:nvSpPr>
        <p:spPr>
          <a:xfrm>
            <a:off x="6090050" y="1907312"/>
            <a:ext cx="2336400" cy="484800"/>
          </a:xfrm>
          <a:prstGeom prst="rect"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lstStyle>
            <a:lvl1pPr algn="ctr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latin typeface="Candal"/>
                <a:ea typeface="Candal"/>
                <a:cs typeface="Candal"/>
                <a:sym typeface="Candal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048891" name="Google Shape;94;p13"/>
          <p:cNvSpPr txBox="1">
            <a:spLocks noGrp="1"/>
          </p:cNvSpPr>
          <p:nvPr>
            <p:ph type="subTitle" idx="19"/>
          </p:nvPr>
        </p:nvSpPr>
        <p:spPr>
          <a:xfrm>
            <a:off x="717550" y="3713487"/>
            <a:ext cx="2336400" cy="484800"/>
          </a:xfrm>
          <a:prstGeom prst="rect"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lstStyle>
            <a:lvl1pPr algn="ctr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latin typeface="Candal"/>
                <a:ea typeface="Candal"/>
                <a:cs typeface="Candal"/>
                <a:sym typeface="Candal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048892" name="Google Shape;95;p13"/>
          <p:cNvSpPr txBox="1">
            <a:spLocks noGrp="1"/>
          </p:cNvSpPr>
          <p:nvPr>
            <p:ph type="subTitle" idx="20"/>
          </p:nvPr>
        </p:nvSpPr>
        <p:spPr>
          <a:xfrm>
            <a:off x="3403800" y="3713487"/>
            <a:ext cx="2336400" cy="484800"/>
          </a:xfrm>
          <a:prstGeom prst="rect"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lstStyle>
            <a:lvl1pPr algn="ctr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latin typeface="Candal"/>
                <a:ea typeface="Candal"/>
                <a:cs typeface="Candal"/>
                <a:sym typeface="Candal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048893" name="Google Shape;96;p13"/>
          <p:cNvSpPr txBox="1">
            <a:spLocks noGrp="1"/>
          </p:cNvSpPr>
          <p:nvPr>
            <p:ph type="subTitle" idx="21"/>
          </p:nvPr>
        </p:nvSpPr>
        <p:spPr>
          <a:xfrm>
            <a:off x="6090050" y="3713487"/>
            <a:ext cx="2336400" cy="484800"/>
          </a:xfrm>
          <a:prstGeom prst="rect"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lstStyle>
            <a:lvl1pPr algn="ctr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latin typeface="Candal"/>
                <a:ea typeface="Candal"/>
                <a:cs typeface="Candal"/>
                <a:sym typeface="Candal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048894" name="Google Shape;97;p13"/>
          <p:cNvSpPr/>
          <p:nvPr/>
        </p:nvSpPr>
        <p:spPr>
          <a:xfrm>
            <a:off x="374786" y="324784"/>
            <a:ext cx="680642" cy="261131"/>
          </a:xfrm>
          <a:custGeom>
            <a:avLst/>
            <a:ahLst/>
            <a:rect l="l" t="t" r="r" b="b"/>
            <a:pathLst>
              <a:path w="17985" h="6900" extrusionOk="0">
                <a:moveTo>
                  <a:pt x="9363" y="0"/>
                </a:moveTo>
                <a:cubicBezTo>
                  <a:pt x="8283" y="0"/>
                  <a:pt x="7289" y="641"/>
                  <a:pt x="6847" y="1650"/>
                </a:cubicBezTo>
                <a:cubicBezTo>
                  <a:pt x="6478" y="1483"/>
                  <a:pt x="6096" y="1405"/>
                  <a:pt x="5722" y="1405"/>
                </a:cubicBezTo>
                <a:cubicBezTo>
                  <a:pt x="4434" y="1405"/>
                  <a:pt x="3243" y="2327"/>
                  <a:pt x="3018" y="3705"/>
                </a:cubicBezTo>
                <a:lnTo>
                  <a:pt x="2977" y="3705"/>
                </a:lnTo>
                <a:cubicBezTo>
                  <a:pt x="1288" y="3705"/>
                  <a:pt x="0" y="5214"/>
                  <a:pt x="266" y="6884"/>
                </a:cubicBezTo>
                <a:cubicBezTo>
                  <a:pt x="244" y="6893"/>
                  <a:pt x="234" y="6896"/>
                  <a:pt x="234" y="6896"/>
                </a:cubicBezTo>
                <a:lnTo>
                  <a:pt x="17981" y="6896"/>
                </a:lnTo>
                <a:lnTo>
                  <a:pt x="17981" y="6899"/>
                </a:lnTo>
                <a:cubicBezTo>
                  <a:pt x="17984" y="5384"/>
                  <a:pt x="16753" y="4153"/>
                  <a:pt x="15238" y="4153"/>
                </a:cubicBezTo>
                <a:cubicBezTo>
                  <a:pt x="14888" y="4153"/>
                  <a:pt x="14540" y="4219"/>
                  <a:pt x="14215" y="4352"/>
                </a:cubicBezTo>
                <a:lnTo>
                  <a:pt x="14215" y="4346"/>
                </a:lnTo>
                <a:cubicBezTo>
                  <a:pt x="14215" y="3181"/>
                  <a:pt x="13271" y="2237"/>
                  <a:pt x="12110" y="2237"/>
                </a:cubicBezTo>
                <a:cubicBezTo>
                  <a:pt x="12091" y="2237"/>
                  <a:pt x="12075" y="2240"/>
                  <a:pt x="12059" y="2240"/>
                </a:cubicBezTo>
                <a:cubicBezTo>
                  <a:pt x="11838" y="1056"/>
                  <a:pt x="10869" y="153"/>
                  <a:pt x="9673" y="18"/>
                </a:cubicBezTo>
                <a:cubicBezTo>
                  <a:pt x="9569" y="6"/>
                  <a:pt x="9466" y="0"/>
                  <a:pt x="936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895" name="Google Shape;98;p13"/>
          <p:cNvSpPr/>
          <p:nvPr/>
        </p:nvSpPr>
        <p:spPr>
          <a:xfrm flipH="1">
            <a:off x="240099" y="3123872"/>
            <a:ext cx="680642" cy="261130"/>
          </a:xfrm>
          <a:custGeom>
            <a:avLst/>
            <a:ahLst/>
            <a:rect l="l" t="t" r="r" b="b"/>
            <a:pathLst>
              <a:path w="17985" h="6900" extrusionOk="0">
                <a:moveTo>
                  <a:pt x="9363" y="0"/>
                </a:moveTo>
                <a:cubicBezTo>
                  <a:pt x="8283" y="0"/>
                  <a:pt x="7289" y="641"/>
                  <a:pt x="6847" y="1650"/>
                </a:cubicBezTo>
                <a:cubicBezTo>
                  <a:pt x="6478" y="1483"/>
                  <a:pt x="6096" y="1405"/>
                  <a:pt x="5722" y="1405"/>
                </a:cubicBezTo>
                <a:cubicBezTo>
                  <a:pt x="4434" y="1405"/>
                  <a:pt x="3243" y="2327"/>
                  <a:pt x="3018" y="3705"/>
                </a:cubicBezTo>
                <a:lnTo>
                  <a:pt x="2977" y="3705"/>
                </a:lnTo>
                <a:cubicBezTo>
                  <a:pt x="1288" y="3705"/>
                  <a:pt x="0" y="5214"/>
                  <a:pt x="266" y="6884"/>
                </a:cubicBezTo>
                <a:cubicBezTo>
                  <a:pt x="244" y="6893"/>
                  <a:pt x="234" y="6896"/>
                  <a:pt x="234" y="6896"/>
                </a:cubicBezTo>
                <a:lnTo>
                  <a:pt x="17981" y="6896"/>
                </a:lnTo>
                <a:lnTo>
                  <a:pt x="17981" y="6899"/>
                </a:lnTo>
                <a:cubicBezTo>
                  <a:pt x="17984" y="5384"/>
                  <a:pt x="16753" y="4153"/>
                  <a:pt x="15238" y="4153"/>
                </a:cubicBezTo>
                <a:cubicBezTo>
                  <a:pt x="14888" y="4153"/>
                  <a:pt x="14540" y="4219"/>
                  <a:pt x="14215" y="4352"/>
                </a:cubicBezTo>
                <a:lnTo>
                  <a:pt x="14215" y="4346"/>
                </a:lnTo>
                <a:cubicBezTo>
                  <a:pt x="14215" y="3181"/>
                  <a:pt x="13271" y="2237"/>
                  <a:pt x="12110" y="2237"/>
                </a:cubicBezTo>
                <a:cubicBezTo>
                  <a:pt x="12091" y="2237"/>
                  <a:pt x="12075" y="2240"/>
                  <a:pt x="12059" y="2240"/>
                </a:cubicBezTo>
                <a:cubicBezTo>
                  <a:pt x="11838" y="1056"/>
                  <a:pt x="10869" y="153"/>
                  <a:pt x="9673" y="18"/>
                </a:cubicBezTo>
                <a:cubicBezTo>
                  <a:pt x="9569" y="6"/>
                  <a:pt x="9466" y="0"/>
                  <a:pt x="936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896" name="Google Shape;99;p13"/>
          <p:cNvSpPr/>
          <p:nvPr/>
        </p:nvSpPr>
        <p:spPr>
          <a:xfrm>
            <a:off x="8538550" y="1972484"/>
            <a:ext cx="230673" cy="261146"/>
          </a:xfrm>
          <a:custGeom>
            <a:avLst/>
            <a:ah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897" name="Google Shape;100;p13"/>
          <p:cNvSpPr/>
          <p:nvPr/>
        </p:nvSpPr>
        <p:spPr>
          <a:xfrm>
            <a:off x="599763" y="1507322"/>
            <a:ext cx="230673" cy="261146"/>
          </a:xfrm>
          <a:custGeom>
            <a:avLst/>
            <a:ah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898" name="Google Shape;101;p13"/>
          <p:cNvSpPr/>
          <p:nvPr/>
        </p:nvSpPr>
        <p:spPr>
          <a:xfrm>
            <a:off x="8088574" y="3123872"/>
            <a:ext cx="680642" cy="261130"/>
          </a:xfrm>
          <a:custGeom>
            <a:avLst/>
            <a:ahLst/>
            <a:rect l="l" t="t" r="r" b="b"/>
            <a:pathLst>
              <a:path w="17985" h="6900" extrusionOk="0">
                <a:moveTo>
                  <a:pt x="9363" y="0"/>
                </a:moveTo>
                <a:cubicBezTo>
                  <a:pt x="8283" y="0"/>
                  <a:pt x="7289" y="641"/>
                  <a:pt x="6847" y="1650"/>
                </a:cubicBezTo>
                <a:cubicBezTo>
                  <a:pt x="6478" y="1483"/>
                  <a:pt x="6096" y="1405"/>
                  <a:pt x="5722" y="1405"/>
                </a:cubicBezTo>
                <a:cubicBezTo>
                  <a:pt x="4434" y="1405"/>
                  <a:pt x="3243" y="2327"/>
                  <a:pt x="3018" y="3705"/>
                </a:cubicBezTo>
                <a:lnTo>
                  <a:pt x="2977" y="3705"/>
                </a:lnTo>
                <a:cubicBezTo>
                  <a:pt x="1288" y="3705"/>
                  <a:pt x="0" y="5214"/>
                  <a:pt x="266" y="6884"/>
                </a:cubicBezTo>
                <a:cubicBezTo>
                  <a:pt x="244" y="6893"/>
                  <a:pt x="234" y="6896"/>
                  <a:pt x="234" y="6896"/>
                </a:cubicBezTo>
                <a:lnTo>
                  <a:pt x="17981" y="6896"/>
                </a:lnTo>
                <a:lnTo>
                  <a:pt x="17981" y="6899"/>
                </a:lnTo>
                <a:cubicBezTo>
                  <a:pt x="17984" y="5384"/>
                  <a:pt x="16753" y="4153"/>
                  <a:pt x="15238" y="4153"/>
                </a:cubicBezTo>
                <a:cubicBezTo>
                  <a:pt x="14888" y="4153"/>
                  <a:pt x="14540" y="4219"/>
                  <a:pt x="14215" y="4352"/>
                </a:cubicBezTo>
                <a:lnTo>
                  <a:pt x="14215" y="4346"/>
                </a:lnTo>
                <a:cubicBezTo>
                  <a:pt x="14215" y="3181"/>
                  <a:pt x="13271" y="2237"/>
                  <a:pt x="12110" y="2237"/>
                </a:cubicBezTo>
                <a:cubicBezTo>
                  <a:pt x="12091" y="2237"/>
                  <a:pt x="12075" y="2240"/>
                  <a:pt x="12059" y="2240"/>
                </a:cubicBezTo>
                <a:cubicBezTo>
                  <a:pt x="11838" y="1056"/>
                  <a:pt x="10869" y="153"/>
                  <a:pt x="9673" y="18"/>
                </a:cubicBezTo>
                <a:cubicBezTo>
                  <a:pt x="9569" y="6"/>
                  <a:pt x="9466" y="0"/>
                  <a:pt x="936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66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Google Shape;103;p1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algn="ctr" lvl="0" rtl="0">
              <a:spcBef>
                <a:spcPts val="0"/>
              </a:spcBef>
              <a:spcAft>
                <a:spcPts val="0"/>
              </a:spcAft>
              <a:buSzPts val="35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</a:lvl9pPr>
          </a:lstStyle>
          <a:p/>
        </p:txBody>
      </p:sp>
      <p:sp>
        <p:nvSpPr>
          <p:cNvPr id="1048675" name="Google Shape;104;p14"/>
          <p:cNvSpPr/>
          <p:nvPr/>
        </p:nvSpPr>
        <p:spPr>
          <a:xfrm>
            <a:off x="88095" y="121200"/>
            <a:ext cx="1114043" cy="427270"/>
          </a:xfrm>
          <a:custGeom>
            <a:avLst/>
            <a:ahLst/>
            <a:rect l="l" t="t" r="r" b="b"/>
            <a:pathLst>
              <a:path w="29437" h="11290" extrusionOk="0">
                <a:moveTo>
                  <a:pt x="15326" y="1"/>
                </a:moveTo>
                <a:cubicBezTo>
                  <a:pt x="13555" y="1"/>
                  <a:pt x="11928" y="1047"/>
                  <a:pt x="11210" y="2697"/>
                </a:cubicBezTo>
                <a:cubicBezTo>
                  <a:pt x="10606" y="2424"/>
                  <a:pt x="9980" y="2298"/>
                  <a:pt x="9369" y="2298"/>
                </a:cubicBezTo>
                <a:cubicBezTo>
                  <a:pt x="7258" y="2298"/>
                  <a:pt x="5308" y="3808"/>
                  <a:pt x="4941" y="6065"/>
                </a:cubicBezTo>
                <a:lnTo>
                  <a:pt x="4934" y="6065"/>
                </a:lnTo>
                <a:cubicBezTo>
                  <a:pt x="4915" y="6062"/>
                  <a:pt x="4897" y="6062"/>
                  <a:pt x="4874" y="6062"/>
                </a:cubicBezTo>
                <a:cubicBezTo>
                  <a:pt x="2112" y="6062"/>
                  <a:pt x="0" y="8534"/>
                  <a:pt x="436" y="11264"/>
                </a:cubicBezTo>
                <a:cubicBezTo>
                  <a:pt x="398" y="11280"/>
                  <a:pt x="379" y="11286"/>
                  <a:pt x="379" y="11286"/>
                </a:cubicBezTo>
                <a:lnTo>
                  <a:pt x="29437" y="11286"/>
                </a:lnTo>
                <a:cubicBezTo>
                  <a:pt x="29432" y="8803"/>
                  <a:pt x="27422" y="6794"/>
                  <a:pt x="24942" y="6794"/>
                </a:cubicBezTo>
                <a:cubicBezTo>
                  <a:pt x="24367" y="6794"/>
                  <a:pt x="23799" y="6902"/>
                  <a:pt x="23269" y="7119"/>
                </a:cubicBezTo>
                <a:lnTo>
                  <a:pt x="23269" y="7110"/>
                </a:lnTo>
                <a:cubicBezTo>
                  <a:pt x="23269" y="5203"/>
                  <a:pt x="21725" y="3660"/>
                  <a:pt x="19818" y="3660"/>
                </a:cubicBezTo>
                <a:cubicBezTo>
                  <a:pt x="19793" y="3660"/>
                  <a:pt x="19768" y="3663"/>
                  <a:pt x="19739" y="3663"/>
                </a:cubicBezTo>
                <a:cubicBezTo>
                  <a:pt x="19376" y="1725"/>
                  <a:pt x="17792" y="250"/>
                  <a:pt x="15831" y="29"/>
                </a:cubicBezTo>
                <a:cubicBezTo>
                  <a:pt x="15662" y="10"/>
                  <a:pt x="15493" y="1"/>
                  <a:pt x="15326" y="1"/>
                </a:cubicBezTo>
                <a:close/>
                <a:moveTo>
                  <a:pt x="29437" y="11286"/>
                </a:moveTo>
                <a:cubicBezTo>
                  <a:pt x="29437" y="11287"/>
                  <a:pt x="29437" y="11288"/>
                  <a:pt x="29437" y="11289"/>
                </a:cubicBezTo>
                <a:lnTo>
                  <a:pt x="29437" y="112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676" name="Google Shape;105;p14"/>
          <p:cNvSpPr/>
          <p:nvPr/>
        </p:nvSpPr>
        <p:spPr>
          <a:xfrm flipH="1">
            <a:off x="8319236" y="121209"/>
            <a:ext cx="680642" cy="261130"/>
          </a:xfrm>
          <a:custGeom>
            <a:avLst/>
            <a:ahLst/>
            <a:rect l="l" t="t" r="r" b="b"/>
            <a:pathLst>
              <a:path w="17985" h="6900" extrusionOk="0">
                <a:moveTo>
                  <a:pt x="9363" y="0"/>
                </a:moveTo>
                <a:cubicBezTo>
                  <a:pt x="8283" y="0"/>
                  <a:pt x="7289" y="641"/>
                  <a:pt x="6847" y="1650"/>
                </a:cubicBezTo>
                <a:cubicBezTo>
                  <a:pt x="6478" y="1483"/>
                  <a:pt x="6096" y="1405"/>
                  <a:pt x="5722" y="1405"/>
                </a:cubicBezTo>
                <a:cubicBezTo>
                  <a:pt x="4434" y="1405"/>
                  <a:pt x="3243" y="2327"/>
                  <a:pt x="3018" y="3705"/>
                </a:cubicBezTo>
                <a:lnTo>
                  <a:pt x="2977" y="3705"/>
                </a:lnTo>
                <a:cubicBezTo>
                  <a:pt x="1288" y="3705"/>
                  <a:pt x="0" y="5214"/>
                  <a:pt x="266" y="6884"/>
                </a:cubicBezTo>
                <a:cubicBezTo>
                  <a:pt x="244" y="6893"/>
                  <a:pt x="234" y="6896"/>
                  <a:pt x="234" y="6896"/>
                </a:cubicBezTo>
                <a:lnTo>
                  <a:pt x="17981" y="6896"/>
                </a:lnTo>
                <a:lnTo>
                  <a:pt x="17981" y="6899"/>
                </a:lnTo>
                <a:cubicBezTo>
                  <a:pt x="17984" y="5384"/>
                  <a:pt x="16753" y="4153"/>
                  <a:pt x="15238" y="4153"/>
                </a:cubicBezTo>
                <a:cubicBezTo>
                  <a:pt x="14888" y="4153"/>
                  <a:pt x="14540" y="4219"/>
                  <a:pt x="14215" y="4352"/>
                </a:cubicBezTo>
                <a:lnTo>
                  <a:pt x="14215" y="4346"/>
                </a:lnTo>
                <a:cubicBezTo>
                  <a:pt x="14215" y="3181"/>
                  <a:pt x="13271" y="2237"/>
                  <a:pt x="12110" y="2237"/>
                </a:cubicBezTo>
                <a:cubicBezTo>
                  <a:pt x="12091" y="2237"/>
                  <a:pt x="12075" y="2240"/>
                  <a:pt x="12059" y="2240"/>
                </a:cubicBezTo>
                <a:cubicBezTo>
                  <a:pt x="11838" y="1056"/>
                  <a:pt x="10869" y="153"/>
                  <a:pt x="9673" y="18"/>
                </a:cubicBezTo>
                <a:cubicBezTo>
                  <a:pt x="9569" y="6"/>
                  <a:pt x="9466" y="0"/>
                  <a:pt x="936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677" name="Google Shape;106;p14"/>
          <p:cNvSpPr/>
          <p:nvPr/>
        </p:nvSpPr>
        <p:spPr>
          <a:xfrm>
            <a:off x="8496150" y="3055938"/>
            <a:ext cx="326825" cy="370000"/>
          </a:xfrm>
          <a:custGeom>
            <a:avLst/>
            <a:ah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rgbClr val="F5D66B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678" name="Google Shape;107;p14"/>
          <p:cNvSpPr/>
          <p:nvPr/>
        </p:nvSpPr>
        <p:spPr>
          <a:xfrm>
            <a:off x="332163" y="4623425"/>
            <a:ext cx="326825" cy="370000"/>
          </a:xfrm>
          <a:custGeom>
            <a:avLst/>
            <a:ah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rgbClr val="F5D66B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679" name="Google Shape;108;p14"/>
          <p:cNvSpPr/>
          <p:nvPr/>
        </p:nvSpPr>
        <p:spPr>
          <a:xfrm>
            <a:off x="6803400" y="4811459"/>
            <a:ext cx="230673" cy="261146"/>
          </a:xfrm>
          <a:custGeom>
            <a:avLst/>
            <a:ah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rgbClr val="F5D66B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680" name="Google Shape;109;p14"/>
          <p:cNvSpPr/>
          <p:nvPr/>
        </p:nvSpPr>
        <p:spPr>
          <a:xfrm>
            <a:off x="8783875" y="3695509"/>
            <a:ext cx="230673" cy="261146"/>
          </a:xfrm>
          <a:custGeom>
            <a:avLst/>
            <a:ah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rgbClr val="F5D66B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681" name="Google Shape;110;p14"/>
          <p:cNvSpPr/>
          <p:nvPr/>
        </p:nvSpPr>
        <p:spPr>
          <a:xfrm>
            <a:off x="164763" y="4362272"/>
            <a:ext cx="230673" cy="261146"/>
          </a:xfrm>
          <a:custGeom>
            <a:avLst/>
            <a:ah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rgbClr val="F5D66B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1_1">
    <p:spTree>
      <p:nvGrpSpPr>
        <p:cNvPr id="49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Google Shape;112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algn="ctr" lvl="0" rtl="0">
              <a:spcBef>
                <a:spcPts val="0"/>
              </a:spcBef>
              <a:spcAft>
                <a:spcPts val="0"/>
              </a:spcAft>
              <a:buSzPts val="35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</a:lvl9pPr>
          </a:lstStyle>
          <a:p/>
        </p:txBody>
      </p:sp>
      <p:sp>
        <p:nvSpPr>
          <p:cNvPr id="1048621" name="Google Shape;113;p15"/>
          <p:cNvSpPr/>
          <p:nvPr/>
        </p:nvSpPr>
        <p:spPr>
          <a:xfrm>
            <a:off x="115032" y="4639150"/>
            <a:ext cx="1114043" cy="427270"/>
          </a:xfrm>
          <a:custGeom>
            <a:avLst/>
            <a:ahLst/>
            <a:rect l="l" t="t" r="r" b="b"/>
            <a:pathLst>
              <a:path w="29437" h="11290" extrusionOk="0">
                <a:moveTo>
                  <a:pt x="15326" y="1"/>
                </a:moveTo>
                <a:cubicBezTo>
                  <a:pt x="13555" y="1"/>
                  <a:pt x="11928" y="1047"/>
                  <a:pt x="11210" y="2697"/>
                </a:cubicBezTo>
                <a:cubicBezTo>
                  <a:pt x="10606" y="2424"/>
                  <a:pt x="9980" y="2298"/>
                  <a:pt x="9369" y="2298"/>
                </a:cubicBezTo>
                <a:cubicBezTo>
                  <a:pt x="7258" y="2298"/>
                  <a:pt x="5308" y="3808"/>
                  <a:pt x="4941" y="6065"/>
                </a:cubicBezTo>
                <a:lnTo>
                  <a:pt x="4934" y="6065"/>
                </a:lnTo>
                <a:cubicBezTo>
                  <a:pt x="4915" y="6062"/>
                  <a:pt x="4897" y="6062"/>
                  <a:pt x="4874" y="6062"/>
                </a:cubicBezTo>
                <a:cubicBezTo>
                  <a:pt x="2112" y="6062"/>
                  <a:pt x="0" y="8534"/>
                  <a:pt x="436" y="11264"/>
                </a:cubicBezTo>
                <a:cubicBezTo>
                  <a:pt x="398" y="11280"/>
                  <a:pt x="379" y="11286"/>
                  <a:pt x="379" y="11286"/>
                </a:cubicBezTo>
                <a:lnTo>
                  <a:pt x="29437" y="11286"/>
                </a:lnTo>
                <a:cubicBezTo>
                  <a:pt x="29432" y="8803"/>
                  <a:pt x="27422" y="6794"/>
                  <a:pt x="24942" y="6794"/>
                </a:cubicBezTo>
                <a:cubicBezTo>
                  <a:pt x="24367" y="6794"/>
                  <a:pt x="23799" y="6902"/>
                  <a:pt x="23269" y="7119"/>
                </a:cubicBezTo>
                <a:lnTo>
                  <a:pt x="23269" y="7110"/>
                </a:lnTo>
                <a:cubicBezTo>
                  <a:pt x="23269" y="5203"/>
                  <a:pt x="21725" y="3660"/>
                  <a:pt x="19818" y="3660"/>
                </a:cubicBezTo>
                <a:cubicBezTo>
                  <a:pt x="19793" y="3660"/>
                  <a:pt x="19768" y="3663"/>
                  <a:pt x="19739" y="3663"/>
                </a:cubicBezTo>
                <a:cubicBezTo>
                  <a:pt x="19376" y="1725"/>
                  <a:pt x="17792" y="250"/>
                  <a:pt x="15831" y="29"/>
                </a:cubicBezTo>
                <a:cubicBezTo>
                  <a:pt x="15662" y="10"/>
                  <a:pt x="15493" y="1"/>
                  <a:pt x="15326" y="1"/>
                </a:cubicBezTo>
                <a:close/>
                <a:moveTo>
                  <a:pt x="29437" y="11286"/>
                </a:moveTo>
                <a:cubicBezTo>
                  <a:pt x="29437" y="11287"/>
                  <a:pt x="29437" y="11288"/>
                  <a:pt x="29437" y="11289"/>
                </a:cubicBezTo>
                <a:lnTo>
                  <a:pt x="29437" y="112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622" name="Google Shape;114;p15"/>
          <p:cNvSpPr/>
          <p:nvPr/>
        </p:nvSpPr>
        <p:spPr>
          <a:xfrm>
            <a:off x="8172324" y="4760147"/>
            <a:ext cx="680642" cy="261131"/>
          </a:xfrm>
          <a:custGeom>
            <a:avLst/>
            <a:ahLst/>
            <a:rect l="l" t="t" r="r" b="b"/>
            <a:pathLst>
              <a:path w="17985" h="6900" extrusionOk="0">
                <a:moveTo>
                  <a:pt x="9363" y="0"/>
                </a:moveTo>
                <a:cubicBezTo>
                  <a:pt x="8283" y="0"/>
                  <a:pt x="7289" y="641"/>
                  <a:pt x="6847" y="1650"/>
                </a:cubicBezTo>
                <a:cubicBezTo>
                  <a:pt x="6478" y="1483"/>
                  <a:pt x="6096" y="1405"/>
                  <a:pt x="5722" y="1405"/>
                </a:cubicBezTo>
                <a:cubicBezTo>
                  <a:pt x="4434" y="1405"/>
                  <a:pt x="3243" y="2327"/>
                  <a:pt x="3018" y="3705"/>
                </a:cubicBezTo>
                <a:lnTo>
                  <a:pt x="2977" y="3705"/>
                </a:lnTo>
                <a:cubicBezTo>
                  <a:pt x="1288" y="3705"/>
                  <a:pt x="0" y="5214"/>
                  <a:pt x="266" y="6884"/>
                </a:cubicBezTo>
                <a:cubicBezTo>
                  <a:pt x="244" y="6893"/>
                  <a:pt x="234" y="6896"/>
                  <a:pt x="234" y="6896"/>
                </a:cubicBezTo>
                <a:lnTo>
                  <a:pt x="17981" y="6896"/>
                </a:lnTo>
                <a:lnTo>
                  <a:pt x="17981" y="6899"/>
                </a:lnTo>
                <a:cubicBezTo>
                  <a:pt x="17984" y="5384"/>
                  <a:pt x="16753" y="4153"/>
                  <a:pt x="15238" y="4153"/>
                </a:cubicBezTo>
                <a:cubicBezTo>
                  <a:pt x="14888" y="4153"/>
                  <a:pt x="14540" y="4219"/>
                  <a:pt x="14215" y="4352"/>
                </a:cubicBezTo>
                <a:lnTo>
                  <a:pt x="14215" y="4346"/>
                </a:lnTo>
                <a:cubicBezTo>
                  <a:pt x="14215" y="3181"/>
                  <a:pt x="13271" y="2237"/>
                  <a:pt x="12110" y="2237"/>
                </a:cubicBezTo>
                <a:cubicBezTo>
                  <a:pt x="12091" y="2237"/>
                  <a:pt x="12075" y="2240"/>
                  <a:pt x="12059" y="2240"/>
                </a:cubicBezTo>
                <a:cubicBezTo>
                  <a:pt x="11838" y="1056"/>
                  <a:pt x="10869" y="153"/>
                  <a:pt x="9673" y="18"/>
                </a:cubicBezTo>
                <a:cubicBezTo>
                  <a:pt x="9569" y="6"/>
                  <a:pt x="9466" y="0"/>
                  <a:pt x="936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623" name="Google Shape;115;p15"/>
          <p:cNvSpPr/>
          <p:nvPr/>
        </p:nvSpPr>
        <p:spPr>
          <a:xfrm>
            <a:off x="115024" y="107009"/>
            <a:ext cx="680642" cy="261130"/>
          </a:xfrm>
          <a:custGeom>
            <a:avLst/>
            <a:ahLst/>
            <a:rect l="l" t="t" r="r" b="b"/>
            <a:pathLst>
              <a:path w="17985" h="6900" extrusionOk="0">
                <a:moveTo>
                  <a:pt x="9363" y="0"/>
                </a:moveTo>
                <a:cubicBezTo>
                  <a:pt x="8283" y="0"/>
                  <a:pt x="7289" y="641"/>
                  <a:pt x="6847" y="1650"/>
                </a:cubicBezTo>
                <a:cubicBezTo>
                  <a:pt x="6478" y="1483"/>
                  <a:pt x="6096" y="1405"/>
                  <a:pt x="5722" y="1405"/>
                </a:cubicBezTo>
                <a:cubicBezTo>
                  <a:pt x="4434" y="1405"/>
                  <a:pt x="3243" y="2327"/>
                  <a:pt x="3018" y="3705"/>
                </a:cubicBezTo>
                <a:lnTo>
                  <a:pt x="2977" y="3705"/>
                </a:lnTo>
                <a:cubicBezTo>
                  <a:pt x="1288" y="3705"/>
                  <a:pt x="0" y="5214"/>
                  <a:pt x="266" y="6884"/>
                </a:cubicBezTo>
                <a:cubicBezTo>
                  <a:pt x="244" y="6893"/>
                  <a:pt x="234" y="6896"/>
                  <a:pt x="234" y="6896"/>
                </a:cubicBezTo>
                <a:lnTo>
                  <a:pt x="17981" y="6896"/>
                </a:lnTo>
                <a:lnTo>
                  <a:pt x="17981" y="6899"/>
                </a:lnTo>
                <a:cubicBezTo>
                  <a:pt x="17984" y="5384"/>
                  <a:pt x="16753" y="4153"/>
                  <a:pt x="15238" y="4153"/>
                </a:cubicBezTo>
                <a:cubicBezTo>
                  <a:pt x="14888" y="4153"/>
                  <a:pt x="14540" y="4219"/>
                  <a:pt x="14215" y="4352"/>
                </a:cubicBezTo>
                <a:lnTo>
                  <a:pt x="14215" y="4346"/>
                </a:lnTo>
                <a:cubicBezTo>
                  <a:pt x="14215" y="3181"/>
                  <a:pt x="13271" y="2237"/>
                  <a:pt x="12110" y="2237"/>
                </a:cubicBezTo>
                <a:cubicBezTo>
                  <a:pt x="12091" y="2237"/>
                  <a:pt x="12075" y="2240"/>
                  <a:pt x="12059" y="2240"/>
                </a:cubicBezTo>
                <a:cubicBezTo>
                  <a:pt x="11838" y="1056"/>
                  <a:pt x="10869" y="153"/>
                  <a:pt x="9673" y="18"/>
                </a:cubicBezTo>
                <a:cubicBezTo>
                  <a:pt x="9569" y="6"/>
                  <a:pt x="9466" y="0"/>
                  <a:pt x="936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624" name="Google Shape;116;p15"/>
          <p:cNvSpPr/>
          <p:nvPr/>
        </p:nvSpPr>
        <p:spPr>
          <a:xfrm flipH="1">
            <a:off x="8315136" y="106997"/>
            <a:ext cx="680642" cy="261130"/>
          </a:xfrm>
          <a:custGeom>
            <a:avLst/>
            <a:ahLst/>
            <a:rect l="l" t="t" r="r" b="b"/>
            <a:pathLst>
              <a:path w="17985" h="6900" extrusionOk="0">
                <a:moveTo>
                  <a:pt x="9363" y="0"/>
                </a:moveTo>
                <a:cubicBezTo>
                  <a:pt x="8283" y="0"/>
                  <a:pt x="7289" y="641"/>
                  <a:pt x="6847" y="1650"/>
                </a:cubicBezTo>
                <a:cubicBezTo>
                  <a:pt x="6478" y="1483"/>
                  <a:pt x="6096" y="1405"/>
                  <a:pt x="5722" y="1405"/>
                </a:cubicBezTo>
                <a:cubicBezTo>
                  <a:pt x="4434" y="1405"/>
                  <a:pt x="3243" y="2327"/>
                  <a:pt x="3018" y="3705"/>
                </a:cubicBezTo>
                <a:lnTo>
                  <a:pt x="2977" y="3705"/>
                </a:lnTo>
                <a:cubicBezTo>
                  <a:pt x="1288" y="3705"/>
                  <a:pt x="0" y="5214"/>
                  <a:pt x="266" y="6884"/>
                </a:cubicBezTo>
                <a:cubicBezTo>
                  <a:pt x="244" y="6893"/>
                  <a:pt x="234" y="6896"/>
                  <a:pt x="234" y="6896"/>
                </a:cubicBezTo>
                <a:lnTo>
                  <a:pt x="17981" y="6896"/>
                </a:lnTo>
                <a:lnTo>
                  <a:pt x="17981" y="6899"/>
                </a:lnTo>
                <a:cubicBezTo>
                  <a:pt x="17984" y="5384"/>
                  <a:pt x="16753" y="4153"/>
                  <a:pt x="15238" y="4153"/>
                </a:cubicBezTo>
                <a:cubicBezTo>
                  <a:pt x="14888" y="4153"/>
                  <a:pt x="14540" y="4219"/>
                  <a:pt x="14215" y="4352"/>
                </a:cubicBezTo>
                <a:lnTo>
                  <a:pt x="14215" y="4346"/>
                </a:lnTo>
                <a:cubicBezTo>
                  <a:pt x="14215" y="3181"/>
                  <a:pt x="13271" y="2237"/>
                  <a:pt x="12110" y="2237"/>
                </a:cubicBezTo>
                <a:cubicBezTo>
                  <a:pt x="12091" y="2237"/>
                  <a:pt x="12075" y="2240"/>
                  <a:pt x="12059" y="2240"/>
                </a:cubicBezTo>
                <a:cubicBezTo>
                  <a:pt x="11838" y="1056"/>
                  <a:pt x="10869" y="153"/>
                  <a:pt x="9673" y="18"/>
                </a:cubicBezTo>
                <a:cubicBezTo>
                  <a:pt x="9569" y="6"/>
                  <a:pt x="9466" y="0"/>
                  <a:pt x="936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625" name="Google Shape;117;p15"/>
          <p:cNvSpPr/>
          <p:nvPr/>
        </p:nvSpPr>
        <p:spPr>
          <a:xfrm>
            <a:off x="8621050" y="500863"/>
            <a:ext cx="326825" cy="370000"/>
          </a:xfrm>
          <a:custGeom>
            <a:avLst/>
            <a:ah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rgbClr val="F5D66B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626" name="Google Shape;118;p15"/>
          <p:cNvSpPr/>
          <p:nvPr/>
        </p:nvSpPr>
        <p:spPr>
          <a:xfrm>
            <a:off x="8717288" y="4414438"/>
            <a:ext cx="326825" cy="370000"/>
          </a:xfrm>
          <a:custGeom>
            <a:avLst/>
            <a:ah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rgbClr val="F5D66B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627" name="Google Shape;119;p15"/>
          <p:cNvSpPr/>
          <p:nvPr/>
        </p:nvSpPr>
        <p:spPr>
          <a:xfrm>
            <a:off x="7941650" y="106997"/>
            <a:ext cx="230673" cy="261146"/>
          </a:xfrm>
          <a:custGeom>
            <a:avLst/>
            <a:ah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rgbClr val="F5D66B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628" name="Google Shape;120;p15"/>
          <p:cNvSpPr/>
          <p:nvPr/>
        </p:nvSpPr>
        <p:spPr>
          <a:xfrm>
            <a:off x="8486638" y="4219909"/>
            <a:ext cx="230673" cy="261146"/>
          </a:xfrm>
          <a:custGeom>
            <a:avLst/>
            <a:ah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rgbClr val="F5D66B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629" name="Google Shape;121;p15"/>
          <p:cNvSpPr/>
          <p:nvPr/>
        </p:nvSpPr>
        <p:spPr>
          <a:xfrm>
            <a:off x="192738" y="4387184"/>
            <a:ext cx="230673" cy="261146"/>
          </a:xfrm>
          <a:custGeom>
            <a:avLst/>
            <a:ah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rgbClr val="F5D66B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630" name="Google Shape;122;p15"/>
          <p:cNvSpPr/>
          <p:nvPr/>
        </p:nvSpPr>
        <p:spPr>
          <a:xfrm>
            <a:off x="423400" y="756209"/>
            <a:ext cx="230673" cy="261146"/>
          </a:xfrm>
          <a:custGeom>
            <a:avLst/>
            <a:ah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rgbClr val="F5D66B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1_1_1">
    <p:spTree>
      <p:nvGrpSpPr>
        <p:cNvPr id="45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Google Shape;124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algn="ctr" lvl="0" rtl="0">
              <a:spcBef>
                <a:spcPts val="0"/>
              </a:spcBef>
              <a:spcAft>
                <a:spcPts val="0"/>
              </a:spcAft>
              <a:buSzPts val="35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</a:lvl9pPr>
          </a:lstStyle>
          <a:p/>
        </p:txBody>
      </p:sp>
      <p:sp>
        <p:nvSpPr>
          <p:cNvPr id="1048606" name="Google Shape;125;p16"/>
          <p:cNvSpPr/>
          <p:nvPr/>
        </p:nvSpPr>
        <p:spPr>
          <a:xfrm>
            <a:off x="229636" y="93084"/>
            <a:ext cx="680642" cy="261131"/>
          </a:xfrm>
          <a:custGeom>
            <a:avLst/>
            <a:ahLst/>
            <a:rect l="l" t="t" r="r" b="b"/>
            <a:pathLst>
              <a:path w="17985" h="6900" extrusionOk="0">
                <a:moveTo>
                  <a:pt x="9363" y="0"/>
                </a:moveTo>
                <a:cubicBezTo>
                  <a:pt x="8283" y="0"/>
                  <a:pt x="7289" y="641"/>
                  <a:pt x="6847" y="1650"/>
                </a:cubicBezTo>
                <a:cubicBezTo>
                  <a:pt x="6478" y="1483"/>
                  <a:pt x="6096" y="1405"/>
                  <a:pt x="5722" y="1405"/>
                </a:cubicBezTo>
                <a:cubicBezTo>
                  <a:pt x="4434" y="1405"/>
                  <a:pt x="3243" y="2327"/>
                  <a:pt x="3018" y="3705"/>
                </a:cubicBezTo>
                <a:lnTo>
                  <a:pt x="2977" y="3705"/>
                </a:lnTo>
                <a:cubicBezTo>
                  <a:pt x="1288" y="3705"/>
                  <a:pt x="0" y="5214"/>
                  <a:pt x="266" y="6884"/>
                </a:cubicBezTo>
                <a:cubicBezTo>
                  <a:pt x="244" y="6893"/>
                  <a:pt x="234" y="6896"/>
                  <a:pt x="234" y="6896"/>
                </a:cubicBezTo>
                <a:lnTo>
                  <a:pt x="17981" y="6896"/>
                </a:lnTo>
                <a:lnTo>
                  <a:pt x="17981" y="6899"/>
                </a:lnTo>
                <a:cubicBezTo>
                  <a:pt x="17984" y="5384"/>
                  <a:pt x="16753" y="4153"/>
                  <a:pt x="15238" y="4153"/>
                </a:cubicBezTo>
                <a:cubicBezTo>
                  <a:pt x="14888" y="4153"/>
                  <a:pt x="14540" y="4219"/>
                  <a:pt x="14215" y="4352"/>
                </a:cubicBezTo>
                <a:lnTo>
                  <a:pt x="14215" y="4346"/>
                </a:lnTo>
                <a:cubicBezTo>
                  <a:pt x="14215" y="3181"/>
                  <a:pt x="13271" y="2237"/>
                  <a:pt x="12110" y="2237"/>
                </a:cubicBezTo>
                <a:cubicBezTo>
                  <a:pt x="12091" y="2237"/>
                  <a:pt x="12075" y="2240"/>
                  <a:pt x="12059" y="2240"/>
                </a:cubicBezTo>
                <a:cubicBezTo>
                  <a:pt x="11838" y="1056"/>
                  <a:pt x="10869" y="153"/>
                  <a:pt x="9673" y="18"/>
                </a:cubicBezTo>
                <a:cubicBezTo>
                  <a:pt x="9569" y="6"/>
                  <a:pt x="9466" y="0"/>
                  <a:pt x="936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607" name="Google Shape;126;p16"/>
          <p:cNvSpPr/>
          <p:nvPr/>
        </p:nvSpPr>
        <p:spPr>
          <a:xfrm flipH="1">
            <a:off x="911111" y="183884"/>
            <a:ext cx="680642" cy="261130"/>
          </a:xfrm>
          <a:custGeom>
            <a:avLst/>
            <a:ahLst/>
            <a:rect l="l" t="t" r="r" b="b"/>
            <a:pathLst>
              <a:path w="17985" h="6900" extrusionOk="0">
                <a:moveTo>
                  <a:pt x="9363" y="0"/>
                </a:moveTo>
                <a:cubicBezTo>
                  <a:pt x="8283" y="0"/>
                  <a:pt x="7289" y="641"/>
                  <a:pt x="6847" y="1650"/>
                </a:cubicBezTo>
                <a:cubicBezTo>
                  <a:pt x="6478" y="1483"/>
                  <a:pt x="6096" y="1405"/>
                  <a:pt x="5722" y="1405"/>
                </a:cubicBezTo>
                <a:cubicBezTo>
                  <a:pt x="4434" y="1405"/>
                  <a:pt x="3243" y="2327"/>
                  <a:pt x="3018" y="3705"/>
                </a:cubicBezTo>
                <a:lnTo>
                  <a:pt x="2977" y="3705"/>
                </a:lnTo>
                <a:cubicBezTo>
                  <a:pt x="1288" y="3705"/>
                  <a:pt x="0" y="5214"/>
                  <a:pt x="266" y="6884"/>
                </a:cubicBezTo>
                <a:cubicBezTo>
                  <a:pt x="244" y="6893"/>
                  <a:pt x="234" y="6896"/>
                  <a:pt x="234" y="6896"/>
                </a:cubicBezTo>
                <a:lnTo>
                  <a:pt x="17981" y="6896"/>
                </a:lnTo>
                <a:lnTo>
                  <a:pt x="17981" y="6899"/>
                </a:lnTo>
                <a:cubicBezTo>
                  <a:pt x="17984" y="5384"/>
                  <a:pt x="16753" y="4153"/>
                  <a:pt x="15238" y="4153"/>
                </a:cubicBezTo>
                <a:cubicBezTo>
                  <a:pt x="14888" y="4153"/>
                  <a:pt x="14540" y="4219"/>
                  <a:pt x="14215" y="4352"/>
                </a:cubicBezTo>
                <a:lnTo>
                  <a:pt x="14215" y="4346"/>
                </a:lnTo>
                <a:cubicBezTo>
                  <a:pt x="14215" y="3181"/>
                  <a:pt x="13271" y="2237"/>
                  <a:pt x="12110" y="2237"/>
                </a:cubicBezTo>
                <a:cubicBezTo>
                  <a:pt x="12091" y="2237"/>
                  <a:pt x="12075" y="2240"/>
                  <a:pt x="12059" y="2240"/>
                </a:cubicBezTo>
                <a:cubicBezTo>
                  <a:pt x="11838" y="1056"/>
                  <a:pt x="10869" y="153"/>
                  <a:pt x="9673" y="18"/>
                </a:cubicBezTo>
                <a:cubicBezTo>
                  <a:pt x="9569" y="6"/>
                  <a:pt x="9466" y="0"/>
                  <a:pt x="936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608" name="Google Shape;127;p16"/>
          <p:cNvSpPr/>
          <p:nvPr/>
        </p:nvSpPr>
        <p:spPr>
          <a:xfrm>
            <a:off x="8368400" y="4480763"/>
            <a:ext cx="326825" cy="370000"/>
          </a:xfrm>
          <a:custGeom>
            <a:avLst/>
            <a:ah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rgbClr val="F5D66B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609" name="Google Shape;128;p16"/>
          <p:cNvSpPr/>
          <p:nvPr/>
        </p:nvSpPr>
        <p:spPr>
          <a:xfrm>
            <a:off x="127788" y="647725"/>
            <a:ext cx="326825" cy="370000"/>
          </a:xfrm>
          <a:custGeom>
            <a:avLst/>
            <a:ah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rgbClr val="F5D66B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610" name="Google Shape;129;p16"/>
          <p:cNvSpPr/>
          <p:nvPr/>
        </p:nvSpPr>
        <p:spPr>
          <a:xfrm>
            <a:off x="8566325" y="314459"/>
            <a:ext cx="230673" cy="261146"/>
          </a:xfrm>
          <a:custGeom>
            <a:avLst/>
            <a:ah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rgbClr val="F5D66B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611" name="Google Shape;130;p16"/>
          <p:cNvSpPr/>
          <p:nvPr/>
        </p:nvSpPr>
        <p:spPr>
          <a:xfrm>
            <a:off x="8641475" y="4016134"/>
            <a:ext cx="230673" cy="261146"/>
          </a:xfrm>
          <a:custGeom>
            <a:avLst/>
            <a:ah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rgbClr val="F5D66B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612" name="Google Shape;131;p16"/>
          <p:cNvSpPr/>
          <p:nvPr/>
        </p:nvSpPr>
        <p:spPr>
          <a:xfrm>
            <a:off x="454625" y="4277284"/>
            <a:ext cx="230673" cy="261146"/>
          </a:xfrm>
          <a:custGeom>
            <a:avLst/>
            <a:ah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rgbClr val="F5D66B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613" name="Google Shape;132;p16"/>
          <p:cNvSpPr/>
          <p:nvPr/>
        </p:nvSpPr>
        <p:spPr>
          <a:xfrm>
            <a:off x="6267836" y="4781547"/>
            <a:ext cx="680642" cy="261131"/>
          </a:xfrm>
          <a:custGeom>
            <a:avLst/>
            <a:ahLst/>
            <a:rect l="l" t="t" r="r" b="b"/>
            <a:pathLst>
              <a:path w="17985" h="6900" extrusionOk="0">
                <a:moveTo>
                  <a:pt x="9363" y="0"/>
                </a:moveTo>
                <a:cubicBezTo>
                  <a:pt x="8283" y="0"/>
                  <a:pt x="7289" y="641"/>
                  <a:pt x="6847" y="1650"/>
                </a:cubicBezTo>
                <a:cubicBezTo>
                  <a:pt x="6478" y="1483"/>
                  <a:pt x="6096" y="1405"/>
                  <a:pt x="5722" y="1405"/>
                </a:cubicBezTo>
                <a:cubicBezTo>
                  <a:pt x="4434" y="1405"/>
                  <a:pt x="3243" y="2327"/>
                  <a:pt x="3018" y="3705"/>
                </a:cubicBezTo>
                <a:lnTo>
                  <a:pt x="2977" y="3705"/>
                </a:lnTo>
                <a:cubicBezTo>
                  <a:pt x="1288" y="3705"/>
                  <a:pt x="0" y="5214"/>
                  <a:pt x="266" y="6884"/>
                </a:cubicBezTo>
                <a:cubicBezTo>
                  <a:pt x="244" y="6893"/>
                  <a:pt x="234" y="6896"/>
                  <a:pt x="234" y="6896"/>
                </a:cubicBezTo>
                <a:lnTo>
                  <a:pt x="17981" y="6896"/>
                </a:lnTo>
                <a:lnTo>
                  <a:pt x="17981" y="6899"/>
                </a:lnTo>
                <a:cubicBezTo>
                  <a:pt x="17984" y="5384"/>
                  <a:pt x="16753" y="4153"/>
                  <a:pt x="15238" y="4153"/>
                </a:cubicBezTo>
                <a:cubicBezTo>
                  <a:pt x="14888" y="4153"/>
                  <a:pt x="14540" y="4219"/>
                  <a:pt x="14215" y="4352"/>
                </a:cubicBezTo>
                <a:lnTo>
                  <a:pt x="14215" y="4346"/>
                </a:lnTo>
                <a:cubicBezTo>
                  <a:pt x="14215" y="3181"/>
                  <a:pt x="13271" y="2237"/>
                  <a:pt x="12110" y="2237"/>
                </a:cubicBezTo>
                <a:cubicBezTo>
                  <a:pt x="12091" y="2237"/>
                  <a:pt x="12075" y="2240"/>
                  <a:pt x="12059" y="2240"/>
                </a:cubicBezTo>
                <a:cubicBezTo>
                  <a:pt x="11838" y="1056"/>
                  <a:pt x="10869" y="153"/>
                  <a:pt x="9673" y="18"/>
                </a:cubicBezTo>
                <a:cubicBezTo>
                  <a:pt x="9569" y="6"/>
                  <a:pt x="9466" y="0"/>
                  <a:pt x="936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614" name="Google Shape;133;p16"/>
          <p:cNvSpPr/>
          <p:nvPr/>
        </p:nvSpPr>
        <p:spPr>
          <a:xfrm>
            <a:off x="7023720" y="4698475"/>
            <a:ext cx="1114043" cy="427270"/>
          </a:xfrm>
          <a:custGeom>
            <a:avLst/>
            <a:ahLst/>
            <a:rect l="l" t="t" r="r" b="b"/>
            <a:pathLst>
              <a:path w="29437" h="11290" extrusionOk="0">
                <a:moveTo>
                  <a:pt x="15326" y="1"/>
                </a:moveTo>
                <a:cubicBezTo>
                  <a:pt x="13555" y="1"/>
                  <a:pt x="11928" y="1047"/>
                  <a:pt x="11210" y="2697"/>
                </a:cubicBezTo>
                <a:cubicBezTo>
                  <a:pt x="10606" y="2424"/>
                  <a:pt x="9980" y="2298"/>
                  <a:pt x="9369" y="2298"/>
                </a:cubicBezTo>
                <a:cubicBezTo>
                  <a:pt x="7258" y="2298"/>
                  <a:pt x="5308" y="3808"/>
                  <a:pt x="4941" y="6065"/>
                </a:cubicBezTo>
                <a:lnTo>
                  <a:pt x="4934" y="6065"/>
                </a:lnTo>
                <a:cubicBezTo>
                  <a:pt x="4915" y="6062"/>
                  <a:pt x="4897" y="6062"/>
                  <a:pt x="4874" y="6062"/>
                </a:cubicBezTo>
                <a:cubicBezTo>
                  <a:pt x="2112" y="6062"/>
                  <a:pt x="0" y="8534"/>
                  <a:pt x="436" y="11264"/>
                </a:cubicBezTo>
                <a:cubicBezTo>
                  <a:pt x="398" y="11280"/>
                  <a:pt x="379" y="11286"/>
                  <a:pt x="379" y="11286"/>
                </a:cubicBezTo>
                <a:lnTo>
                  <a:pt x="29437" y="11286"/>
                </a:lnTo>
                <a:cubicBezTo>
                  <a:pt x="29432" y="8803"/>
                  <a:pt x="27422" y="6794"/>
                  <a:pt x="24942" y="6794"/>
                </a:cubicBezTo>
                <a:cubicBezTo>
                  <a:pt x="24367" y="6794"/>
                  <a:pt x="23799" y="6902"/>
                  <a:pt x="23269" y="7119"/>
                </a:cubicBezTo>
                <a:lnTo>
                  <a:pt x="23269" y="7110"/>
                </a:lnTo>
                <a:cubicBezTo>
                  <a:pt x="23269" y="5203"/>
                  <a:pt x="21725" y="3660"/>
                  <a:pt x="19818" y="3660"/>
                </a:cubicBezTo>
                <a:cubicBezTo>
                  <a:pt x="19793" y="3660"/>
                  <a:pt x="19768" y="3663"/>
                  <a:pt x="19739" y="3663"/>
                </a:cubicBezTo>
                <a:cubicBezTo>
                  <a:pt x="19376" y="1725"/>
                  <a:pt x="17792" y="250"/>
                  <a:pt x="15831" y="29"/>
                </a:cubicBezTo>
                <a:cubicBezTo>
                  <a:pt x="15662" y="10"/>
                  <a:pt x="15493" y="1"/>
                  <a:pt x="15326" y="1"/>
                </a:cubicBezTo>
                <a:close/>
                <a:moveTo>
                  <a:pt x="29437" y="11286"/>
                </a:moveTo>
                <a:cubicBezTo>
                  <a:pt x="29437" y="11287"/>
                  <a:pt x="29437" y="11288"/>
                  <a:pt x="29437" y="11289"/>
                </a:cubicBezTo>
                <a:lnTo>
                  <a:pt x="29437" y="112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09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5" name="Google Shape;135;p17"/>
          <p:cNvSpPr txBox="1">
            <a:spLocks noGrp="1"/>
          </p:cNvSpPr>
          <p:nvPr>
            <p:ph type="title"/>
          </p:nvPr>
        </p:nvSpPr>
        <p:spPr>
          <a:xfrm>
            <a:off x="1141775" y="3037850"/>
            <a:ext cx="6860400" cy="5319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algn="ctr"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algn="ctr"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algn="ctr"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algn="ctr"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algn="ctr"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algn="ctr"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algn="ctr"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algn="ctr"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algn="ctr"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48926" name="Google Shape;136;p17"/>
          <p:cNvSpPr txBox="1">
            <a:spLocks noGrp="1"/>
          </p:cNvSpPr>
          <p:nvPr>
            <p:ph type="subTitle" idx="1"/>
          </p:nvPr>
        </p:nvSpPr>
        <p:spPr>
          <a:xfrm>
            <a:off x="1141750" y="1297550"/>
            <a:ext cx="6860400" cy="17403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algn="ctr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algn="ct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algn="ct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algn="ct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algn="ct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algn="ct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algn="ct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algn="ct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algn="ct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048927" name="Google Shape;137;p17"/>
          <p:cNvSpPr/>
          <p:nvPr/>
        </p:nvSpPr>
        <p:spPr>
          <a:xfrm>
            <a:off x="4272592" y="176621"/>
            <a:ext cx="1243322" cy="488957"/>
          </a:xfrm>
          <a:custGeom>
            <a:avLst/>
            <a:ahLst/>
            <a:rect l="l" t="t" r="r" b="b"/>
            <a:pathLst>
              <a:path w="32853" h="12920" extrusionOk="0">
                <a:moveTo>
                  <a:pt x="18041" y="1"/>
                </a:moveTo>
                <a:cubicBezTo>
                  <a:pt x="15562" y="1"/>
                  <a:pt x="13403" y="1768"/>
                  <a:pt x="12946" y="4245"/>
                </a:cubicBezTo>
                <a:cubicBezTo>
                  <a:pt x="12094" y="3697"/>
                  <a:pt x="11119" y="3421"/>
                  <a:pt x="10142" y="3421"/>
                </a:cubicBezTo>
                <a:cubicBezTo>
                  <a:pt x="9287" y="3421"/>
                  <a:pt x="8430" y="3633"/>
                  <a:pt x="7652" y="4058"/>
                </a:cubicBezTo>
                <a:cubicBezTo>
                  <a:pt x="5988" y="4967"/>
                  <a:pt x="4953" y="6716"/>
                  <a:pt x="4953" y="8613"/>
                </a:cubicBezTo>
                <a:cubicBezTo>
                  <a:pt x="4953" y="8935"/>
                  <a:pt x="4981" y="9254"/>
                  <a:pt x="5044" y="9570"/>
                </a:cubicBezTo>
                <a:cubicBezTo>
                  <a:pt x="5044" y="9570"/>
                  <a:pt x="4389" y="9354"/>
                  <a:pt x="3548" y="9354"/>
                </a:cubicBezTo>
                <a:cubicBezTo>
                  <a:pt x="2182" y="9354"/>
                  <a:pt x="328" y="9924"/>
                  <a:pt x="0" y="12919"/>
                </a:cubicBezTo>
                <a:lnTo>
                  <a:pt x="32852" y="12919"/>
                </a:lnTo>
                <a:cubicBezTo>
                  <a:pt x="32852" y="12919"/>
                  <a:pt x="32351" y="8422"/>
                  <a:pt x="28930" y="8422"/>
                </a:cubicBezTo>
                <a:cubicBezTo>
                  <a:pt x="28864" y="8422"/>
                  <a:pt x="28797" y="8424"/>
                  <a:pt x="28729" y="8427"/>
                </a:cubicBezTo>
                <a:cubicBezTo>
                  <a:pt x="28688" y="8430"/>
                  <a:pt x="28644" y="8430"/>
                  <a:pt x="28603" y="8437"/>
                </a:cubicBezTo>
                <a:cubicBezTo>
                  <a:pt x="28588" y="8436"/>
                  <a:pt x="28573" y="8436"/>
                  <a:pt x="28558" y="8436"/>
                </a:cubicBezTo>
                <a:cubicBezTo>
                  <a:pt x="28424" y="8436"/>
                  <a:pt x="28291" y="8448"/>
                  <a:pt x="28158" y="8468"/>
                </a:cubicBezTo>
                <a:cubicBezTo>
                  <a:pt x="27956" y="8481"/>
                  <a:pt x="27726" y="8497"/>
                  <a:pt x="27476" y="8512"/>
                </a:cubicBezTo>
                <a:cubicBezTo>
                  <a:pt x="27473" y="8487"/>
                  <a:pt x="27473" y="8462"/>
                  <a:pt x="27470" y="8437"/>
                </a:cubicBezTo>
                <a:cubicBezTo>
                  <a:pt x="27470" y="8437"/>
                  <a:pt x="27470" y="8433"/>
                  <a:pt x="27470" y="8430"/>
                </a:cubicBezTo>
                <a:cubicBezTo>
                  <a:pt x="27202" y="6492"/>
                  <a:pt x="25544" y="5053"/>
                  <a:pt x="23590" y="5053"/>
                </a:cubicBezTo>
                <a:cubicBezTo>
                  <a:pt x="23473" y="5053"/>
                  <a:pt x="23354" y="5056"/>
                  <a:pt x="23237" y="5068"/>
                </a:cubicBezTo>
                <a:cubicBezTo>
                  <a:pt x="23174" y="2410"/>
                  <a:pt x="21112" y="229"/>
                  <a:pt x="18464" y="18"/>
                </a:cubicBezTo>
                <a:cubicBezTo>
                  <a:pt x="18322" y="6"/>
                  <a:pt x="18181" y="1"/>
                  <a:pt x="1804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928" name="Google Shape;138;p17"/>
          <p:cNvSpPr/>
          <p:nvPr/>
        </p:nvSpPr>
        <p:spPr>
          <a:xfrm flipH="1">
            <a:off x="8334474" y="2776722"/>
            <a:ext cx="680642" cy="261131"/>
          </a:xfrm>
          <a:custGeom>
            <a:avLst/>
            <a:ahLst/>
            <a:rect l="l" t="t" r="r" b="b"/>
            <a:pathLst>
              <a:path w="17985" h="6900" extrusionOk="0">
                <a:moveTo>
                  <a:pt x="9363" y="0"/>
                </a:moveTo>
                <a:cubicBezTo>
                  <a:pt x="8283" y="0"/>
                  <a:pt x="7289" y="641"/>
                  <a:pt x="6847" y="1650"/>
                </a:cubicBezTo>
                <a:cubicBezTo>
                  <a:pt x="6478" y="1483"/>
                  <a:pt x="6096" y="1405"/>
                  <a:pt x="5722" y="1405"/>
                </a:cubicBezTo>
                <a:cubicBezTo>
                  <a:pt x="4434" y="1405"/>
                  <a:pt x="3243" y="2327"/>
                  <a:pt x="3018" y="3705"/>
                </a:cubicBezTo>
                <a:lnTo>
                  <a:pt x="2977" y="3705"/>
                </a:lnTo>
                <a:cubicBezTo>
                  <a:pt x="1288" y="3705"/>
                  <a:pt x="0" y="5214"/>
                  <a:pt x="266" y="6884"/>
                </a:cubicBezTo>
                <a:cubicBezTo>
                  <a:pt x="244" y="6893"/>
                  <a:pt x="234" y="6896"/>
                  <a:pt x="234" y="6896"/>
                </a:cubicBezTo>
                <a:lnTo>
                  <a:pt x="17981" y="6896"/>
                </a:lnTo>
                <a:lnTo>
                  <a:pt x="17981" y="6899"/>
                </a:lnTo>
                <a:cubicBezTo>
                  <a:pt x="17984" y="5384"/>
                  <a:pt x="16753" y="4153"/>
                  <a:pt x="15238" y="4153"/>
                </a:cubicBezTo>
                <a:cubicBezTo>
                  <a:pt x="14888" y="4153"/>
                  <a:pt x="14540" y="4219"/>
                  <a:pt x="14215" y="4352"/>
                </a:cubicBezTo>
                <a:lnTo>
                  <a:pt x="14215" y="4346"/>
                </a:lnTo>
                <a:cubicBezTo>
                  <a:pt x="14215" y="3181"/>
                  <a:pt x="13271" y="2237"/>
                  <a:pt x="12110" y="2237"/>
                </a:cubicBezTo>
                <a:cubicBezTo>
                  <a:pt x="12091" y="2237"/>
                  <a:pt x="12075" y="2240"/>
                  <a:pt x="12059" y="2240"/>
                </a:cubicBezTo>
                <a:cubicBezTo>
                  <a:pt x="11838" y="1056"/>
                  <a:pt x="10869" y="153"/>
                  <a:pt x="9673" y="18"/>
                </a:cubicBezTo>
                <a:cubicBezTo>
                  <a:pt x="9569" y="6"/>
                  <a:pt x="9466" y="0"/>
                  <a:pt x="936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929" name="Google Shape;139;p17"/>
          <p:cNvSpPr/>
          <p:nvPr/>
        </p:nvSpPr>
        <p:spPr>
          <a:xfrm>
            <a:off x="500900" y="1241688"/>
            <a:ext cx="326825" cy="370000"/>
          </a:xfrm>
          <a:custGeom>
            <a:avLst/>
            <a:ah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930" name="Google Shape;140;p17"/>
          <p:cNvSpPr/>
          <p:nvPr/>
        </p:nvSpPr>
        <p:spPr>
          <a:xfrm>
            <a:off x="3443250" y="4608509"/>
            <a:ext cx="230673" cy="261146"/>
          </a:xfrm>
          <a:custGeom>
            <a:avLst/>
            <a:ah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18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00" name="Google Shape;142;p18"/>
          <p:cNvSpPr txBox="1">
            <a:spLocks noGrp="1"/>
          </p:cNvSpPr>
          <p:nvPr>
            <p:ph type="subTitle" idx="1"/>
          </p:nvPr>
        </p:nvSpPr>
        <p:spPr>
          <a:xfrm>
            <a:off x="4720775" y="2952900"/>
            <a:ext cx="3566400" cy="10365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ct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ct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ct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ct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ct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ct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ct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ct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9001" name="Google Shape;143;p18"/>
          <p:cNvSpPr txBox="1">
            <a:spLocks noGrp="1"/>
          </p:cNvSpPr>
          <p:nvPr>
            <p:ph type="title"/>
          </p:nvPr>
        </p:nvSpPr>
        <p:spPr>
          <a:xfrm>
            <a:off x="4720775" y="1154100"/>
            <a:ext cx="3566400" cy="1798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</a:lvl9pPr>
          </a:lstStyle>
          <a:p/>
        </p:txBody>
      </p:sp>
      <p:sp>
        <p:nvSpPr>
          <p:cNvPr id="1049002" name="Google Shape;144;p18"/>
          <p:cNvSpPr/>
          <p:nvPr/>
        </p:nvSpPr>
        <p:spPr>
          <a:xfrm>
            <a:off x="7428367" y="176621"/>
            <a:ext cx="1243322" cy="488957"/>
          </a:xfrm>
          <a:custGeom>
            <a:avLst/>
            <a:ahLst/>
            <a:rect l="l" t="t" r="r" b="b"/>
            <a:pathLst>
              <a:path w="32853" h="12920" extrusionOk="0">
                <a:moveTo>
                  <a:pt x="18041" y="1"/>
                </a:moveTo>
                <a:cubicBezTo>
                  <a:pt x="15562" y="1"/>
                  <a:pt x="13403" y="1768"/>
                  <a:pt x="12946" y="4245"/>
                </a:cubicBezTo>
                <a:cubicBezTo>
                  <a:pt x="12094" y="3697"/>
                  <a:pt x="11119" y="3421"/>
                  <a:pt x="10142" y="3421"/>
                </a:cubicBezTo>
                <a:cubicBezTo>
                  <a:pt x="9287" y="3421"/>
                  <a:pt x="8430" y="3633"/>
                  <a:pt x="7652" y="4058"/>
                </a:cubicBezTo>
                <a:cubicBezTo>
                  <a:pt x="5988" y="4967"/>
                  <a:pt x="4953" y="6716"/>
                  <a:pt x="4953" y="8613"/>
                </a:cubicBezTo>
                <a:cubicBezTo>
                  <a:pt x="4953" y="8935"/>
                  <a:pt x="4981" y="9254"/>
                  <a:pt x="5044" y="9570"/>
                </a:cubicBezTo>
                <a:cubicBezTo>
                  <a:pt x="5044" y="9570"/>
                  <a:pt x="4389" y="9354"/>
                  <a:pt x="3548" y="9354"/>
                </a:cubicBezTo>
                <a:cubicBezTo>
                  <a:pt x="2182" y="9354"/>
                  <a:pt x="328" y="9924"/>
                  <a:pt x="0" y="12919"/>
                </a:cubicBezTo>
                <a:lnTo>
                  <a:pt x="32852" y="12919"/>
                </a:lnTo>
                <a:cubicBezTo>
                  <a:pt x="32852" y="12919"/>
                  <a:pt x="32351" y="8422"/>
                  <a:pt x="28930" y="8422"/>
                </a:cubicBezTo>
                <a:cubicBezTo>
                  <a:pt x="28864" y="8422"/>
                  <a:pt x="28797" y="8424"/>
                  <a:pt x="28729" y="8427"/>
                </a:cubicBezTo>
                <a:cubicBezTo>
                  <a:pt x="28688" y="8430"/>
                  <a:pt x="28644" y="8430"/>
                  <a:pt x="28603" y="8437"/>
                </a:cubicBezTo>
                <a:cubicBezTo>
                  <a:pt x="28588" y="8436"/>
                  <a:pt x="28573" y="8436"/>
                  <a:pt x="28558" y="8436"/>
                </a:cubicBezTo>
                <a:cubicBezTo>
                  <a:pt x="28424" y="8436"/>
                  <a:pt x="28291" y="8448"/>
                  <a:pt x="28158" y="8468"/>
                </a:cubicBezTo>
                <a:cubicBezTo>
                  <a:pt x="27956" y="8481"/>
                  <a:pt x="27726" y="8497"/>
                  <a:pt x="27476" y="8512"/>
                </a:cubicBezTo>
                <a:cubicBezTo>
                  <a:pt x="27473" y="8487"/>
                  <a:pt x="27473" y="8462"/>
                  <a:pt x="27470" y="8437"/>
                </a:cubicBezTo>
                <a:cubicBezTo>
                  <a:pt x="27470" y="8437"/>
                  <a:pt x="27470" y="8433"/>
                  <a:pt x="27470" y="8430"/>
                </a:cubicBezTo>
                <a:cubicBezTo>
                  <a:pt x="27202" y="6492"/>
                  <a:pt x="25544" y="5053"/>
                  <a:pt x="23590" y="5053"/>
                </a:cubicBezTo>
                <a:cubicBezTo>
                  <a:pt x="23473" y="5053"/>
                  <a:pt x="23354" y="5056"/>
                  <a:pt x="23237" y="5068"/>
                </a:cubicBezTo>
                <a:cubicBezTo>
                  <a:pt x="23174" y="2410"/>
                  <a:pt x="21112" y="229"/>
                  <a:pt x="18464" y="18"/>
                </a:cubicBezTo>
                <a:cubicBezTo>
                  <a:pt x="18322" y="6"/>
                  <a:pt x="18181" y="1"/>
                  <a:pt x="1804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9003" name="Google Shape;145;p18"/>
          <p:cNvSpPr/>
          <p:nvPr/>
        </p:nvSpPr>
        <p:spPr>
          <a:xfrm>
            <a:off x="6728782" y="4394875"/>
            <a:ext cx="1114043" cy="427270"/>
          </a:xfrm>
          <a:custGeom>
            <a:avLst/>
            <a:ahLst/>
            <a:rect l="l" t="t" r="r" b="b"/>
            <a:pathLst>
              <a:path w="29437" h="11290" extrusionOk="0">
                <a:moveTo>
                  <a:pt x="15326" y="1"/>
                </a:moveTo>
                <a:cubicBezTo>
                  <a:pt x="13555" y="1"/>
                  <a:pt x="11928" y="1047"/>
                  <a:pt x="11210" y="2697"/>
                </a:cubicBezTo>
                <a:cubicBezTo>
                  <a:pt x="10606" y="2424"/>
                  <a:pt x="9980" y="2298"/>
                  <a:pt x="9369" y="2298"/>
                </a:cubicBezTo>
                <a:cubicBezTo>
                  <a:pt x="7258" y="2298"/>
                  <a:pt x="5308" y="3808"/>
                  <a:pt x="4941" y="6065"/>
                </a:cubicBezTo>
                <a:lnTo>
                  <a:pt x="4934" y="6065"/>
                </a:lnTo>
                <a:cubicBezTo>
                  <a:pt x="4915" y="6062"/>
                  <a:pt x="4897" y="6062"/>
                  <a:pt x="4874" y="6062"/>
                </a:cubicBezTo>
                <a:cubicBezTo>
                  <a:pt x="2112" y="6062"/>
                  <a:pt x="0" y="8534"/>
                  <a:pt x="436" y="11264"/>
                </a:cubicBezTo>
                <a:cubicBezTo>
                  <a:pt x="398" y="11280"/>
                  <a:pt x="379" y="11286"/>
                  <a:pt x="379" y="11286"/>
                </a:cubicBezTo>
                <a:lnTo>
                  <a:pt x="29437" y="11286"/>
                </a:lnTo>
                <a:cubicBezTo>
                  <a:pt x="29432" y="8803"/>
                  <a:pt x="27422" y="6794"/>
                  <a:pt x="24942" y="6794"/>
                </a:cubicBezTo>
                <a:cubicBezTo>
                  <a:pt x="24367" y="6794"/>
                  <a:pt x="23799" y="6902"/>
                  <a:pt x="23269" y="7119"/>
                </a:cubicBezTo>
                <a:lnTo>
                  <a:pt x="23269" y="7110"/>
                </a:lnTo>
                <a:cubicBezTo>
                  <a:pt x="23269" y="5203"/>
                  <a:pt x="21725" y="3660"/>
                  <a:pt x="19818" y="3660"/>
                </a:cubicBezTo>
                <a:cubicBezTo>
                  <a:pt x="19793" y="3660"/>
                  <a:pt x="19768" y="3663"/>
                  <a:pt x="19739" y="3663"/>
                </a:cubicBezTo>
                <a:cubicBezTo>
                  <a:pt x="19376" y="1725"/>
                  <a:pt x="17792" y="250"/>
                  <a:pt x="15831" y="29"/>
                </a:cubicBezTo>
                <a:cubicBezTo>
                  <a:pt x="15662" y="10"/>
                  <a:pt x="15493" y="1"/>
                  <a:pt x="15326" y="1"/>
                </a:cubicBezTo>
                <a:close/>
                <a:moveTo>
                  <a:pt x="29437" y="11286"/>
                </a:moveTo>
                <a:cubicBezTo>
                  <a:pt x="29437" y="11287"/>
                  <a:pt x="29437" y="11288"/>
                  <a:pt x="29437" y="11289"/>
                </a:cubicBezTo>
                <a:lnTo>
                  <a:pt x="29437" y="112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9004" name="Google Shape;146;p18"/>
          <p:cNvSpPr/>
          <p:nvPr/>
        </p:nvSpPr>
        <p:spPr>
          <a:xfrm flipH="1">
            <a:off x="8088574" y="3919784"/>
            <a:ext cx="680642" cy="261131"/>
          </a:xfrm>
          <a:custGeom>
            <a:avLst/>
            <a:ahLst/>
            <a:rect l="l" t="t" r="r" b="b"/>
            <a:pathLst>
              <a:path w="17985" h="6900" extrusionOk="0">
                <a:moveTo>
                  <a:pt x="9363" y="0"/>
                </a:moveTo>
                <a:cubicBezTo>
                  <a:pt x="8283" y="0"/>
                  <a:pt x="7289" y="641"/>
                  <a:pt x="6847" y="1650"/>
                </a:cubicBezTo>
                <a:cubicBezTo>
                  <a:pt x="6478" y="1483"/>
                  <a:pt x="6096" y="1405"/>
                  <a:pt x="5722" y="1405"/>
                </a:cubicBezTo>
                <a:cubicBezTo>
                  <a:pt x="4434" y="1405"/>
                  <a:pt x="3243" y="2327"/>
                  <a:pt x="3018" y="3705"/>
                </a:cubicBezTo>
                <a:lnTo>
                  <a:pt x="2977" y="3705"/>
                </a:lnTo>
                <a:cubicBezTo>
                  <a:pt x="1288" y="3705"/>
                  <a:pt x="0" y="5214"/>
                  <a:pt x="266" y="6884"/>
                </a:cubicBezTo>
                <a:cubicBezTo>
                  <a:pt x="244" y="6893"/>
                  <a:pt x="234" y="6896"/>
                  <a:pt x="234" y="6896"/>
                </a:cubicBezTo>
                <a:lnTo>
                  <a:pt x="17981" y="6896"/>
                </a:lnTo>
                <a:lnTo>
                  <a:pt x="17981" y="6899"/>
                </a:lnTo>
                <a:cubicBezTo>
                  <a:pt x="17984" y="5384"/>
                  <a:pt x="16753" y="4153"/>
                  <a:pt x="15238" y="4153"/>
                </a:cubicBezTo>
                <a:cubicBezTo>
                  <a:pt x="14888" y="4153"/>
                  <a:pt x="14540" y="4219"/>
                  <a:pt x="14215" y="4352"/>
                </a:cubicBezTo>
                <a:lnTo>
                  <a:pt x="14215" y="4346"/>
                </a:lnTo>
                <a:cubicBezTo>
                  <a:pt x="14215" y="3181"/>
                  <a:pt x="13271" y="2237"/>
                  <a:pt x="12110" y="2237"/>
                </a:cubicBezTo>
                <a:cubicBezTo>
                  <a:pt x="12091" y="2237"/>
                  <a:pt x="12075" y="2240"/>
                  <a:pt x="12059" y="2240"/>
                </a:cubicBezTo>
                <a:cubicBezTo>
                  <a:pt x="11838" y="1056"/>
                  <a:pt x="10869" y="153"/>
                  <a:pt x="9673" y="18"/>
                </a:cubicBezTo>
                <a:cubicBezTo>
                  <a:pt x="9569" y="6"/>
                  <a:pt x="9466" y="0"/>
                  <a:pt x="936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9005" name="Google Shape;147;p18"/>
          <p:cNvSpPr/>
          <p:nvPr/>
        </p:nvSpPr>
        <p:spPr>
          <a:xfrm>
            <a:off x="8441025" y="2162109"/>
            <a:ext cx="230673" cy="261146"/>
          </a:xfrm>
          <a:custGeom>
            <a:avLst/>
            <a:ah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9006" name="Google Shape;148;p18"/>
          <p:cNvSpPr/>
          <p:nvPr/>
        </p:nvSpPr>
        <p:spPr>
          <a:xfrm>
            <a:off x="5007675" y="4477934"/>
            <a:ext cx="230673" cy="261146"/>
          </a:xfrm>
          <a:custGeom>
            <a:avLst/>
            <a:ah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9007" name="Google Shape;149;p18"/>
          <p:cNvSpPr/>
          <p:nvPr/>
        </p:nvSpPr>
        <p:spPr>
          <a:xfrm>
            <a:off x="4509188" y="224559"/>
            <a:ext cx="230673" cy="261146"/>
          </a:xfrm>
          <a:custGeom>
            <a:avLst/>
            <a:ah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9008" name="Google Shape;150;p18"/>
          <p:cNvSpPr/>
          <p:nvPr/>
        </p:nvSpPr>
        <p:spPr>
          <a:xfrm>
            <a:off x="433213" y="1154109"/>
            <a:ext cx="230673" cy="261146"/>
          </a:xfrm>
          <a:custGeom>
            <a:avLst/>
            <a:ah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9009" name="Google Shape;151;p18"/>
          <p:cNvSpPr/>
          <p:nvPr/>
        </p:nvSpPr>
        <p:spPr>
          <a:xfrm flipH="1">
            <a:off x="1140036" y="404434"/>
            <a:ext cx="680642" cy="261131"/>
          </a:xfrm>
          <a:custGeom>
            <a:avLst/>
            <a:ahLst/>
            <a:rect l="l" t="t" r="r" b="b"/>
            <a:pathLst>
              <a:path w="17985" h="6900" extrusionOk="0">
                <a:moveTo>
                  <a:pt x="9363" y="0"/>
                </a:moveTo>
                <a:cubicBezTo>
                  <a:pt x="8283" y="0"/>
                  <a:pt x="7289" y="641"/>
                  <a:pt x="6847" y="1650"/>
                </a:cubicBezTo>
                <a:cubicBezTo>
                  <a:pt x="6478" y="1483"/>
                  <a:pt x="6096" y="1405"/>
                  <a:pt x="5722" y="1405"/>
                </a:cubicBezTo>
                <a:cubicBezTo>
                  <a:pt x="4434" y="1405"/>
                  <a:pt x="3243" y="2327"/>
                  <a:pt x="3018" y="3705"/>
                </a:cubicBezTo>
                <a:lnTo>
                  <a:pt x="2977" y="3705"/>
                </a:lnTo>
                <a:cubicBezTo>
                  <a:pt x="1288" y="3705"/>
                  <a:pt x="0" y="5214"/>
                  <a:pt x="266" y="6884"/>
                </a:cubicBezTo>
                <a:cubicBezTo>
                  <a:pt x="244" y="6893"/>
                  <a:pt x="234" y="6896"/>
                  <a:pt x="234" y="6896"/>
                </a:cubicBezTo>
                <a:lnTo>
                  <a:pt x="17981" y="6896"/>
                </a:lnTo>
                <a:lnTo>
                  <a:pt x="17981" y="6899"/>
                </a:lnTo>
                <a:cubicBezTo>
                  <a:pt x="17984" y="5384"/>
                  <a:pt x="16753" y="4153"/>
                  <a:pt x="15238" y="4153"/>
                </a:cubicBezTo>
                <a:cubicBezTo>
                  <a:pt x="14888" y="4153"/>
                  <a:pt x="14540" y="4219"/>
                  <a:pt x="14215" y="4352"/>
                </a:cubicBezTo>
                <a:lnTo>
                  <a:pt x="14215" y="4346"/>
                </a:lnTo>
                <a:cubicBezTo>
                  <a:pt x="14215" y="3181"/>
                  <a:pt x="13271" y="2237"/>
                  <a:pt x="12110" y="2237"/>
                </a:cubicBezTo>
                <a:cubicBezTo>
                  <a:pt x="12091" y="2237"/>
                  <a:pt x="12075" y="2240"/>
                  <a:pt x="12059" y="2240"/>
                </a:cubicBezTo>
                <a:cubicBezTo>
                  <a:pt x="11838" y="1056"/>
                  <a:pt x="10869" y="153"/>
                  <a:pt x="9673" y="18"/>
                </a:cubicBezTo>
                <a:cubicBezTo>
                  <a:pt x="9569" y="6"/>
                  <a:pt x="9466" y="0"/>
                  <a:pt x="936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spTree>
      <p:nvGrpSpPr>
        <p:cNvPr id="110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1" name="Google Shape;153;p19"/>
          <p:cNvSpPr txBox="1">
            <a:spLocks noGrp="1"/>
          </p:cNvSpPr>
          <p:nvPr>
            <p:ph type="subTitle" idx="1"/>
          </p:nvPr>
        </p:nvSpPr>
        <p:spPr>
          <a:xfrm>
            <a:off x="5308600" y="2571750"/>
            <a:ext cx="2957700" cy="10365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ct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ct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ct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ct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ct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ct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ct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ct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932" name="Google Shape;154;p19"/>
          <p:cNvSpPr txBox="1">
            <a:spLocks noGrp="1"/>
          </p:cNvSpPr>
          <p:nvPr>
            <p:ph type="title"/>
          </p:nvPr>
        </p:nvSpPr>
        <p:spPr>
          <a:xfrm>
            <a:off x="5308600" y="1535250"/>
            <a:ext cx="2957700" cy="10365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</a:lvl9pPr>
          </a:lstStyle>
          <a:p/>
        </p:txBody>
      </p:sp>
      <p:sp>
        <p:nvSpPr>
          <p:cNvPr id="1048933" name="Google Shape;155;p19"/>
          <p:cNvSpPr/>
          <p:nvPr/>
        </p:nvSpPr>
        <p:spPr>
          <a:xfrm>
            <a:off x="7772457" y="404425"/>
            <a:ext cx="1114043" cy="427270"/>
          </a:xfrm>
          <a:custGeom>
            <a:avLst/>
            <a:ahLst/>
            <a:rect l="l" t="t" r="r" b="b"/>
            <a:pathLst>
              <a:path w="29437" h="11290" extrusionOk="0">
                <a:moveTo>
                  <a:pt x="15326" y="1"/>
                </a:moveTo>
                <a:cubicBezTo>
                  <a:pt x="13555" y="1"/>
                  <a:pt x="11928" y="1047"/>
                  <a:pt x="11210" y="2697"/>
                </a:cubicBezTo>
                <a:cubicBezTo>
                  <a:pt x="10606" y="2424"/>
                  <a:pt x="9980" y="2298"/>
                  <a:pt x="9369" y="2298"/>
                </a:cubicBezTo>
                <a:cubicBezTo>
                  <a:pt x="7258" y="2298"/>
                  <a:pt x="5308" y="3808"/>
                  <a:pt x="4941" y="6065"/>
                </a:cubicBezTo>
                <a:lnTo>
                  <a:pt x="4934" y="6065"/>
                </a:lnTo>
                <a:cubicBezTo>
                  <a:pt x="4915" y="6062"/>
                  <a:pt x="4897" y="6062"/>
                  <a:pt x="4874" y="6062"/>
                </a:cubicBezTo>
                <a:cubicBezTo>
                  <a:pt x="2112" y="6062"/>
                  <a:pt x="0" y="8534"/>
                  <a:pt x="436" y="11264"/>
                </a:cubicBezTo>
                <a:cubicBezTo>
                  <a:pt x="398" y="11280"/>
                  <a:pt x="379" y="11286"/>
                  <a:pt x="379" y="11286"/>
                </a:cubicBezTo>
                <a:lnTo>
                  <a:pt x="29437" y="11286"/>
                </a:lnTo>
                <a:cubicBezTo>
                  <a:pt x="29432" y="8803"/>
                  <a:pt x="27422" y="6794"/>
                  <a:pt x="24942" y="6794"/>
                </a:cubicBezTo>
                <a:cubicBezTo>
                  <a:pt x="24367" y="6794"/>
                  <a:pt x="23799" y="6902"/>
                  <a:pt x="23269" y="7119"/>
                </a:cubicBezTo>
                <a:lnTo>
                  <a:pt x="23269" y="7110"/>
                </a:lnTo>
                <a:cubicBezTo>
                  <a:pt x="23269" y="5203"/>
                  <a:pt x="21725" y="3660"/>
                  <a:pt x="19818" y="3660"/>
                </a:cubicBezTo>
                <a:cubicBezTo>
                  <a:pt x="19793" y="3660"/>
                  <a:pt x="19768" y="3663"/>
                  <a:pt x="19739" y="3663"/>
                </a:cubicBezTo>
                <a:cubicBezTo>
                  <a:pt x="19376" y="1725"/>
                  <a:pt x="17792" y="250"/>
                  <a:pt x="15831" y="29"/>
                </a:cubicBezTo>
                <a:cubicBezTo>
                  <a:pt x="15662" y="10"/>
                  <a:pt x="15493" y="1"/>
                  <a:pt x="15326" y="1"/>
                </a:cubicBezTo>
                <a:close/>
                <a:moveTo>
                  <a:pt x="29437" y="11286"/>
                </a:moveTo>
                <a:cubicBezTo>
                  <a:pt x="29437" y="11287"/>
                  <a:pt x="29437" y="11288"/>
                  <a:pt x="29437" y="11289"/>
                </a:cubicBezTo>
                <a:lnTo>
                  <a:pt x="29437" y="112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934" name="Google Shape;156;p19"/>
          <p:cNvSpPr/>
          <p:nvPr/>
        </p:nvSpPr>
        <p:spPr>
          <a:xfrm flipH="1">
            <a:off x="8088574" y="4416147"/>
            <a:ext cx="680642" cy="261131"/>
          </a:xfrm>
          <a:custGeom>
            <a:avLst/>
            <a:ahLst/>
            <a:rect l="l" t="t" r="r" b="b"/>
            <a:pathLst>
              <a:path w="17985" h="6900" extrusionOk="0">
                <a:moveTo>
                  <a:pt x="9363" y="0"/>
                </a:moveTo>
                <a:cubicBezTo>
                  <a:pt x="8283" y="0"/>
                  <a:pt x="7289" y="641"/>
                  <a:pt x="6847" y="1650"/>
                </a:cubicBezTo>
                <a:cubicBezTo>
                  <a:pt x="6478" y="1483"/>
                  <a:pt x="6096" y="1405"/>
                  <a:pt x="5722" y="1405"/>
                </a:cubicBezTo>
                <a:cubicBezTo>
                  <a:pt x="4434" y="1405"/>
                  <a:pt x="3243" y="2327"/>
                  <a:pt x="3018" y="3705"/>
                </a:cubicBezTo>
                <a:lnTo>
                  <a:pt x="2977" y="3705"/>
                </a:lnTo>
                <a:cubicBezTo>
                  <a:pt x="1288" y="3705"/>
                  <a:pt x="0" y="5214"/>
                  <a:pt x="266" y="6884"/>
                </a:cubicBezTo>
                <a:cubicBezTo>
                  <a:pt x="244" y="6893"/>
                  <a:pt x="234" y="6896"/>
                  <a:pt x="234" y="6896"/>
                </a:cubicBezTo>
                <a:lnTo>
                  <a:pt x="17981" y="6896"/>
                </a:lnTo>
                <a:lnTo>
                  <a:pt x="17981" y="6899"/>
                </a:lnTo>
                <a:cubicBezTo>
                  <a:pt x="17984" y="5384"/>
                  <a:pt x="16753" y="4153"/>
                  <a:pt x="15238" y="4153"/>
                </a:cubicBezTo>
                <a:cubicBezTo>
                  <a:pt x="14888" y="4153"/>
                  <a:pt x="14540" y="4219"/>
                  <a:pt x="14215" y="4352"/>
                </a:cubicBezTo>
                <a:lnTo>
                  <a:pt x="14215" y="4346"/>
                </a:lnTo>
                <a:cubicBezTo>
                  <a:pt x="14215" y="3181"/>
                  <a:pt x="13271" y="2237"/>
                  <a:pt x="12110" y="2237"/>
                </a:cubicBezTo>
                <a:cubicBezTo>
                  <a:pt x="12091" y="2237"/>
                  <a:pt x="12075" y="2240"/>
                  <a:pt x="12059" y="2240"/>
                </a:cubicBezTo>
                <a:cubicBezTo>
                  <a:pt x="11838" y="1056"/>
                  <a:pt x="10869" y="153"/>
                  <a:pt x="9673" y="18"/>
                </a:cubicBezTo>
                <a:cubicBezTo>
                  <a:pt x="9569" y="6"/>
                  <a:pt x="9466" y="0"/>
                  <a:pt x="936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935" name="Google Shape;157;p19"/>
          <p:cNvSpPr/>
          <p:nvPr/>
        </p:nvSpPr>
        <p:spPr>
          <a:xfrm>
            <a:off x="5245100" y="4549638"/>
            <a:ext cx="326825" cy="370000"/>
          </a:xfrm>
          <a:custGeom>
            <a:avLst/>
            <a:ah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936" name="Google Shape;158;p19"/>
          <p:cNvSpPr/>
          <p:nvPr/>
        </p:nvSpPr>
        <p:spPr>
          <a:xfrm>
            <a:off x="8492275" y="1700934"/>
            <a:ext cx="230673" cy="261146"/>
          </a:xfrm>
          <a:custGeom>
            <a:avLst/>
            <a:ah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937" name="Google Shape;159;p19"/>
          <p:cNvSpPr/>
          <p:nvPr/>
        </p:nvSpPr>
        <p:spPr>
          <a:xfrm>
            <a:off x="5867150" y="404434"/>
            <a:ext cx="230673" cy="261146"/>
          </a:xfrm>
          <a:custGeom>
            <a:avLst/>
            <a:ah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938" name="Google Shape;160;p19"/>
          <p:cNvSpPr/>
          <p:nvPr/>
        </p:nvSpPr>
        <p:spPr>
          <a:xfrm>
            <a:off x="548538" y="1274109"/>
            <a:ext cx="230673" cy="261146"/>
          </a:xfrm>
          <a:custGeom>
            <a:avLst/>
            <a:ah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939" name="Google Shape;161;p19"/>
          <p:cNvSpPr/>
          <p:nvPr/>
        </p:nvSpPr>
        <p:spPr>
          <a:xfrm flipH="1">
            <a:off x="1724186" y="4416147"/>
            <a:ext cx="680642" cy="261131"/>
          </a:xfrm>
          <a:custGeom>
            <a:avLst/>
            <a:ahLst/>
            <a:rect l="l" t="t" r="r" b="b"/>
            <a:pathLst>
              <a:path w="17985" h="6900" extrusionOk="0">
                <a:moveTo>
                  <a:pt x="9363" y="0"/>
                </a:moveTo>
                <a:cubicBezTo>
                  <a:pt x="8283" y="0"/>
                  <a:pt x="7289" y="641"/>
                  <a:pt x="6847" y="1650"/>
                </a:cubicBezTo>
                <a:cubicBezTo>
                  <a:pt x="6478" y="1483"/>
                  <a:pt x="6096" y="1405"/>
                  <a:pt x="5722" y="1405"/>
                </a:cubicBezTo>
                <a:cubicBezTo>
                  <a:pt x="4434" y="1405"/>
                  <a:pt x="3243" y="2327"/>
                  <a:pt x="3018" y="3705"/>
                </a:cubicBezTo>
                <a:lnTo>
                  <a:pt x="2977" y="3705"/>
                </a:lnTo>
                <a:cubicBezTo>
                  <a:pt x="1288" y="3705"/>
                  <a:pt x="0" y="5214"/>
                  <a:pt x="266" y="6884"/>
                </a:cubicBezTo>
                <a:cubicBezTo>
                  <a:pt x="244" y="6893"/>
                  <a:pt x="234" y="6896"/>
                  <a:pt x="234" y="6896"/>
                </a:cubicBezTo>
                <a:lnTo>
                  <a:pt x="17981" y="6896"/>
                </a:lnTo>
                <a:lnTo>
                  <a:pt x="17981" y="6899"/>
                </a:lnTo>
                <a:cubicBezTo>
                  <a:pt x="17984" y="5384"/>
                  <a:pt x="16753" y="4153"/>
                  <a:pt x="15238" y="4153"/>
                </a:cubicBezTo>
                <a:cubicBezTo>
                  <a:pt x="14888" y="4153"/>
                  <a:pt x="14540" y="4219"/>
                  <a:pt x="14215" y="4352"/>
                </a:cubicBezTo>
                <a:lnTo>
                  <a:pt x="14215" y="4346"/>
                </a:lnTo>
                <a:cubicBezTo>
                  <a:pt x="14215" y="3181"/>
                  <a:pt x="13271" y="2237"/>
                  <a:pt x="12110" y="2237"/>
                </a:cubicBezTo>
                <a:cubicBezTo>
                  <a:pt x="12091" y="2237"/>
                  <a:pt x="12075" y="2240"/>
                  <a:pt x="12059" y="2240"/>
                </a:cubicBezTo>
                <a:cubicBezTo>
                  <a:pt x="11838" y="1056"/>
                  <a:pt x="10869" y="153"/>
                  <a:pt x="9673" y="18"/>
                </a:cubicBezTo>
                <a:cubicBezTo>
                  <a:pt x="9569" y="6"/>
                  <a:pt x="9466" y="0"/>
                  <a:pt x="936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_1">
    <p:spTree>
      <p:nvGrpSpPr>
        <p:cNvPr id="115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75" name="Google Shape;163;p20"/>
          <p:cNvSpPr txBox="1">
            <a:spLocks noGrp="1"/>
          </p:cNvSpPr>
          <p:nvPr>
            <p:ph type="subTitle" idx="1"/>
          </p:nvPr>
        </p:nvSpPr>
        <p:spPr>
          <a:xfrm>
            <a:off x="1457738" y="2665950"/>
            <a:ext cx="2907600" cy="10365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algn="r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ct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ct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ct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ct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ct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ct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ct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ct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976" name="Google Shape;164;p20"/>
          <p:cNvSpPr txBox="1">
            <a:spLocks noGrp="1"/>
          </p:cNvSpPr>
          <p:nvPr>
            <p:ph type="title"/>
          </p:nvPr>
        </p:nvSpPr>
        <p:spPr>
          <a:xfrm>
            <a:off x="1457750" y="1441050"/>
            <a:ext cx="2907600" cy="12249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algn="r" lvl="0" rtl="0">
              <a:spcBef>
                <a:spcPts val="0"/>
              </a:spcBef>
              <a:spcAft>
                <a:spcPts val="0"/>
              </a:spcAft>
              <a:buSzPts val="35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</a:lvl9pPr>
          </a:lstStyle>
          <a:p/>
        </p:txBody>
      </p:sp>
      <p:sp>
        <p:nvSpPr>
          <p:cNvPr id="1048977" name="Google Shape;165;p20"/>
          <p:cNvSpPr/>
          <p:nvPr/>
        </p:nvSpPr>
        <p:spPr>
          <a:xfrm>
            <a:off x="7546824" y="344959"/>
            <a:ext cx="680642" cy="261131"/>
          </a:xfrm>
          <a:custGeom>
            <a:avLst/>
            <a:ahLst/>
            <a:rect l="l" t="t" r="r" b="b"/>
            <a:pathLst>
              <a:path w="17985" h="6900" extrusionOk="0">
                <a:moveTo>
                  <a:pt x="9363" y="0"/>
                </a:moveTo>
                <a:cubicBezTo>
                  <a:pt x="8283" y="0"/>
                  <a:pt x="7289" y="641"/>
                  <a:pt x="6847" y="1650"/>
                </a:cubicBezTo>
                <a:cubicBezTo>
                  <a:pt x="6478" y="1483"/>
                  <a:pt x="6096" y="1405"/>
                  <a:pt x="5722" y="1405"/>
                </a:cubicBezTo>
                <a:cubicBezTo>
                  <a:pt x="4434" y="1405"/>
                  <a:pt x="3243" y="2327"/>
                  <a:pt x="3018" y="3705"/>
                </a:cubicBezTo>
                <a:lnTo>
                  <a:pt x="2977" y="3705"/>
                </a:lnTo>
                <a:cubicBezTo>
                  <a:pt x="1288" y="3705"/>
                  <a:pt x="0" y="5214"/>
                  <a:pt x="266" y="6884"/>
                </a:cubicBezTo>
                <a:cubicBezTo>
                  <a:pt x="244" y="6893"/>
                  <a:pt x="234" y="6896"/>
                  <a:pt x="234" y="6896"/>
                </a:cubicBezTo>
                <a:lnTo>
                  <a:pt x="17981" y="6896"/>
                </a:lnTo>
                <a:lnTo>
                  <a:pt x="17981" y="6899"/>
                </a:lnTo>
                <a:cubicBezTo>
                  <a:pt x="17984" y="5384"/>
                  <a:pt x="16753" y="4153"/>
                  <a:pt x="15238" y="4153"/>
                </a:cubicBezTo>
                <a:cubicBezTo>
                  <a:pt x="14888" y="4153"/>
                  <a:pt x="14540" y="4219"/>
                  <a:pt x="14215" y="4352"/>
                </a:cubicBezTo>
                <a:lnTo>
                  <a:pt x="14215" y="4346"/>
                </a:lnTo>
                <a:cubicBezTo>
                  <a:pt x="14215" y="3181"/>
                  <a:pt x="13271" y="2237"/>
                  <a:pt x="12110" y="2237"/>
                </a:cubicBezTo>
                <a:cubicBezTo>
                  <a:pt x="12091" y="2237"/>
                  <a:pt x="12075" y="2240"/>
                  <a:pt x="12059" y="2240"/>
                </a:cubicBezTo>
                <a:cubicBezTo>
                  <a:pt x="11838" y="1056"/>
                  <a:pt x="10869" y="153"/>
                  <a:pt x="9673" y="18"/>
                </a:cubicBezTo>
                <a:cubicBezTo>
                  <a:pt x="9569" y="6"/>
                  <a:pt x="9466" y="0"/>
                  <a:pt x="936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978" name="Google Shape;166;p20"/>
          <p:cNvSpPr/>
          <p:nvPr/>
        </p:nvSpPr>
        <p:spPr>
          <a:xfrm>
            <a:off x="4365350" y="290513"/>
            <a:ext cx="326825" cy="370000"/>
          </a:xfrm>
          <a:custGeom>
            <a:avLst/>
            <a:ah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979" name="Google Shape;167;p20"/>
          <p:cNvSpPr/>
          <p:nvPr/>
        </p:nvSpPr>
        <p:spPr>
          <a:xfrm>
            <a:off x="8313563" y="1702209"/>
            <a:ext cx="230673" cy="261146"/>
          </a:xfrm>
          <a:custGeom>
            <a:avLst/>
            <a:ah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980" name="Google Shape;168;p20"/>
          <p:cNvSpPr/>
          <p:nvPr/>
        </p:nvSpPr>
        <p:spPr>
          <a:xfrm>
            <a:off x="411375" y="2791159"/>
            <a:ext cx="230673" cy="261146"/>
          </a:xfrm>
          <a:custGeom>
            <a:avLst/>
            <a:ah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981" name="Google Shape;169;p20"/>
          <p:cNvSpPr/>
          <p:nvPr/>
        </p:nvSpPr>
        <p:spPr>
          <a:xfrm flipH="1">
            <a:off x="8088574" y="4477934"/>
            <a:ext cx="680642" cy="261131"/>
          </a:xfrm>
          <a:custGeom>
            <a:avLst/>
            <a:ahLst/>
            <a:rect l="l" t="t" r="r" b="b"/>
            <a:pathLst>
              <a:path w="17985" h="6900" extrusionOk="0">
                <a:moveTo>
                  <a:pt x="9363" y="0"/>
                </a:moveTo>
                <a:cubicBezTo>
                  <a:pt x="8283" y="0"/>
                  <a:pt x="7289" y="641"/>
                  <a:pt x="6847" y="1650"/>
                </a:cubicBezTo>
                <a:cubicBezTo>
                  <a:pt x="6478" y="1483"/>
                  <a:pt x="6096" y="1405"/>
                  <a:pt x="5722" y="1405"/>
                </a:cubicBezTo>
                <a:cubicBezTo>
                  <a:pt x="4434" y="1405"/>
                  <a:pt x="3243" y="2327"/>
                  <a:pt x="3018" y="3705"/>
                </a:cubicBezTo>
                <a:lnTo>
                  <a:pt x="2977" y="3705"/>
                </a:lnTo>
                <a:cubicBezTo>
                  <a:pt x="1288" y="3705"/>
                  <a:pt x="0" y="5214"/>
                  <a:pt x="266" y="6884"/>
                </a:cubicBezTo>
                <a:cubicBezTo>
                  <a:pt x="244" y="6893"/>
                  <a:pt x="234" y="6896"/>
                  <a:pt x="234" y="6896"/>
                </a:cubicBezTo>
                <a:lnTo>
                  <a:pt x="17981" y="6896"/>
                </a:lnTo>
                <a:lnTo>
                  <a:pt x="17981" y="6899"/>
                </a:lnTo>
                <a:cubicBezTo>
                  <a:pt x="17984" y="5384"/>
                  <a:pt x="16753" y="4153"/>
                  <a:pt x="15238" y="4153"/>
                </a:cubicBezTo>
                <a:cubicBezTo>
                  <a:pt x="14888" y="4153"/>
                  <a:pt x="14540" y="4219"/>
                  <a:pt x="14215" y="4352"/>
                </a:cubicBezTo>
                <a:lnTo>
                  <a:pt x="14215" y="4346"/>
                </a:lnTo>
                <a:cubicBezTo>
                  <a:pt x="14215" y="3181"/>
                  <a:pt x="13271" y="2237"/>
                  <a:pt x="12110" y="2237"/>
                </a:cubicBezTo>
                <a:cubicBezTo>
                  <a:pt x="12091" y="2237"/>
                  <a:pt x="12075" y="2240"/>
                  <a:pt x="12059" y="2240"/>
                </a:cubicBezTo>
                <a:cubicBezTo>
                  <a:pt x="11838" y="1056"/>
                  <a:pt x="10869" y="153"/>
                  <a:pt x="9673" y="18"/>
                </a:cubicBezTo>
                <a:cubicBezTo>
                  <a:pt x="9569" y="6"/>
                  <a:pt x="9466" y="0"/>
                  <a:pt x="936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06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9" name="Google Shape;13;p3"/>
          <p:cNvSpPr txBox="1">
            <a:spLocks noGrp="1"/>
          </p:cNvSpPr>
          <p:nvPr>
            <p:ph type="title"/>
          </p:nvPr>
        </p:nvSpPr>
        <p:spPr>
          <a:xfrm>
            <a:off x="5114621" y="2700463"/>
            <a:ext cx="2905200" cy="8418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3600"/>
              <a:buNone/>
              <a:defRPr sz="4600"/>
            </a:lvl1pPr>
            <a:lvl2pPr algn="ctr"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algn="ctr"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algn="ctr"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algn="ctr"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algn="ctr"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algn="ctr"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algn="ctr"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algn="ctr"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048900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5114752" y="1444975"/>
            <a:ext cx="2905200" cy="8418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algn="ctr"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7200">
                <a:solidFill>
                  <a:schemeClr val="accent2"/>
                </a:solidFill>
              </a:defRPr>
            </a:lvl1pPr>
            <a:lvl2pPr algn="ctr"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algn="ctr"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algn="ctr"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algn="ctr"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algn="ctr"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algn="ctr"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algn="ctr"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algn="ctr"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048901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5114725" y="3368075"/>
            <a:ext cx="2905200" cy="7134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algn="ctr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algn="ct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ct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ct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ct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ct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ct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ct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ct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902" name="Google Shape;16;p3"/>
          <p:cNvSpPr/>
          <p:nvPr/>
        </p:nvSpPr>
        <p:spPr>
          <a:xfrm flipH="1">
            <a:off x="374774" y="3368084"/>
            <a:ext cx="680642" cy="261131"/>
          </a:xfrm>
          <a:custGeom>
            <a:avLst/>
            <a:ahLst/>
            <a:rect l="l" t="t" r="r" b="b"/>
            <a:pathLst>
              <a:path w="17985" h="6900" extrusionOk="0">
                <a:moveTo>
                  <a:pt x="9363" y="0"/>
                </a:moveTo>
                <a:cubicBezTo>
                  <a:pt x="8283" y="0"/>
                  <a:pt x="7289" y="641"/>
                  <a:pt x="6847" y="1650"/>
                </a:cubicBezTo>
                <a:cubicBezTo>
                  <a:pt x="6478" y="1483"/>
                  <a:pt x="6096" y="1405"/>
                  <a:pt x="5722" y="1405"/>
                </a:cubicBezTo>
                <a:cubicBezTo>
                  <a:pt x="4434" y="1405"/>
                  <a:pt x="3243" y="2327"/>
                  <a:pt x="3018" y="3705"/>
                </a:cubicBezTo>
                <a:lnTo>
                  <a:pt x="2977" y="3705"/>
                </a:lnTo>
                <a:cubicBezTo>
                  <a:pt x="1288" y="3705"/>
                  <a:pt x="0" y="5214"/>
                  <a:pt x="266" y="6884"/>
                </a:cubicBezTo>
                <a:cubicBezTo>
                  <a:pt x="244" y="6893"/>
                  <a:pt x="234" y="6896"/>
                  <a:pt x="234" y="6896"/>
                </a:cubicBezTo>
                <a:lnTo>
                  <a:pt x="17981" y="6896"/>
                </a:lnTo>
                <a:lnTo>
                  <a:pt x="17981" y="6899"/>
                </a:lnTo>
                <a:cubicBezTo>
                  <a:pt x="17984" y="5384"/>
                  <a:pt x="16753" y="4153"/>
                  <a:pt x="15238" y="4153"/>
                </a:cubicBezTo>
                <a:cubicBezTo>
                  <a:pt x="14888" y="4153"/>
                  <a:pt x="14540" y="4219"/>
                  <a:pt x="14215" y="4352"/>
                </a:cubicBezTo>
                <a:lnTo>
                  <a:pt x="14215" y="4346"/>
                </a:lnTo>
                <a:cubicBezTo>
                  <a:pt x="14215" y="3181"/>
                  <a:pt x="13271" y="2237"/>
                  <a:pt x="12110" y="2237"/>
                </a:cubicBezTo>
                <a:cubicBezTo>
                  <a:pt x="12091" y="2237"/>
                  <a:pt x="12075" y="2240"/>
                  <a:pt x="12059" y="2240"/>
                </a:cubicBezTo>
                <a:cubicBezTo>
                  <a:pt x="11838" y="1056"/>
                  <a:pt x="10869" y="153"/>
                  <a:pt x="9673" y="18"/>
                </a:cubicBezTo>
                <a:cubicBezTo>
                  <a:pt x="9569" y="6"/>
                  <a:pt x="9466" y="0"/>
                  <a:pt x="936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903" name="Google Shape;17;p3"/>
          <p:cNvSpPr/>
          <p:nvPr/>
        </p:nvSpPr>
        <p:spPr>
          <a:xfrm>
            <a:off x="8319225" y="2499463"/>
            <a:ext cx="326825" cy="370000"/>
          </a:xfrm>
          <a:custGeom>
            <a:avLst/>
            <a:ah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904" name="Google Shape;18;p3"/>
          <p:cNvSpPr/>
          <p:nvPr/>
        </p:nvSpPr>
        <p:spPr>
          <a:xfrm>
            <a:off x="538188" y="2286772"/>
            <a:ext cx="230673" cy="261146"/>
          </a:xfrm>
          <a:custGeom>
            <a:avLst/>
            <a:ah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905" name="Google Shape;19;p3"/>
          <p:cNvSpPr/>
          <p:nvPr/>
        </p:nvSpPr>
        <p:spPr>
          <a:xfrm>
            <a:off x="8088586" y="3927784"/>
            <a:ext cx="680642" cy="261131"/>
          </a:xfrm>
          <a:custGeom>
            <a:avLst/>
            <a:ahLst/>
            <a:rect l="l" t="t" r="r" b="b"/>
            <a:pathLst>
              <a:path w="17985" h="6900" extrusionOk="0">
                <a:moveTo>
                  <a:pt x="9363" y="0"/>
                </a:moveTo>
                <a:cubicBezTo>
                  <a:pt x="8283" y="0"/>
                  <a:pt x="7289" y="641"/>
                  <a:pt x="6847" y="1650"/>
                </a:cubicBezTo>
                <a:cubicBezTo>
                  <a:pt x="6478" y="1483"/>
                  <a:pt x="6096" y="1405"/>
                  <a:pt x="5722" y="1405"/>
                </a:cubicBezTo>
                <a:cubicBezTo>
                  <a:pt x="4434" y="1405"/>
                  <a:pt x="3243" y="2327"/>
                  <a:pt x="3018" y="3705"/>
                </a:cubicBezTo>
                <a:lnTo>
                  <a:pt x="2977" y="3705"/>
                </a:lnTo>
                <a:cubicBezTo>
                  <a:pt x="1288" y="3705"/>
                  <a:pt x="0" y="5214"/>
                  <a:pt x="266" y="6884"/>
                </a:cubicBezTo>
                <a:cubicBezTo>
                  <a:pt x="244" y="6893"/>
                  <a:pt x="234" y="6896"/>
                  <a:pt x="234" y="6896"/>
                </a:cubicBezTo>
                <a:lnTo>
                  <a:pt x="17981" y="6896"/>
                </a:lnTo>
                <a:lnTo>
                  <a:pt x="17981" y="6899"/>
                </a:lnTo>
                <a:cubicBezTo>
                  <a:pt x="17984" y="5384"/>
                  <a:pt x="16753" y="4153"/>
                  <a:pt x="15238" y="4153"/>
                </a:cubicBezTo>
                <a:cubicBezTo>
                  <a:pt x="14888" y="4153"/>
                  <a:pt x="14540" y="4219"/>
                  <a:pt x="14215" y="4352"/>
                </a:cubicBezTo>
                <a:lnTo>
                  <a:pt x="14215" y="4346"/>
                </a:lnTo>
                <a:cubicBezTo>
                  <a:pt x="14215" y="3181"/>
                  <a:pt x="13271" y="2237"/>
                  <a:pt x="12110" y="2237"/>
                </a:cubicBezTo>
                <a:cubicBezTo>
                  <a:pt x="12091" y="2237"/>
                  <a:pt x="12075" y="2240"/>
                  <a:pt x="12059" y="2240"/>
                </a:cubicBezTo>
                <a:cubicBezTo>
                  <a:pt x="11838" y="1056"/>
                  <a:pt x="10869" y="153"/>
                  <a:pt x="9673" y="18"/>
                </a:cubicBezTo>
                <a:cubicBezTo>
                  <a:pt x="9569" y="6"/>
                  <a:pt x="9466" y="0"/>
                  <a:pt x="936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_1_1">
    <p:spTree>
      <p:nvGrpSpPr>
        <p:cNvPr id="107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6" name="Google Shape;171;p21"/>
          <p:cNvSpPr txBox="1">
            <a:spLocks noGrp="1"/>
          </p:cNvSpPr>
          <p:nvPr>
            <p:ph type="subTitle" idx="1"/>
          </p:nvPr>
        </p:nvSpPr>
        <p:spPr>
          <a:xfrm>
            <a:off x="4759253" y="2603575"/>
            <a:ext cx="2907600" cy="10365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ct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ct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ct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ct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ct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ct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ct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ct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907" name="Google Shape;172;p21"/>
          <p:cNvSpPr txBox="1">
            <a:spLocks noGrp="1"/>
          </p:cNvSpPr>
          <p:nvPr>
            <p:ph type="title"/>
          </p:nvPr>
        </p:nvSpPr>
        <p:spPr>
          <a:xfrm>
            <a:off x="4759253" y="1424875"/>
            <a:ext cx="2907600" cy="11787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</a:lvl9pPr>
          </a:lstStyle>
          <a:p/>
        </p:txBody>
      </p:sp>
      <p:sp>
        <p:nvSpPr>
          <p:cNvPr id="1048908" name="Google Shape;173;p21"/>
          <p:cNvSpPr/>
          <p:nvPr/>
        </p:nvSpPr>
        <p:spPr>
          <a:xfrm flipH="1">
            <a:off x="320361" y="1567747"/>
            <a:ext cx="680642" cy="261130"/>
          </a:xfrm>
          <a:custGeom>
            <a:avLst/>
            <a:ahLst/>
            <a:rect l="l" t="t" r="r" b="b"/>
            <a:pathLst>
              <a:path w="17985" h="6900" extrusionOk="0">
                <a:moveTo>
                  <a:pt x="9363" y="0"/>
                </a:moveTo>
                <a:cubicBezTo>
                  <a:pt x="8283" y="0"/>
                  <a:pt x="7289" y="641"/>
                  <a:pt x="6847" y="1650"/>
                </a:cubicBezTo>
                <a:cubicBezTo>
                  <a:pt x="6478" y="1483"/>
                  <a:pt x="6096" y="1405"/>
                  <a:pt x="5722" y="1405"/>
                </a:cubicBezTo>
                <a:cubicBezTo>
                  <a:pt x="4434" y="1405"/>
                  <a:pt x="3243" y="2327"/>
                  <a:pt x="3018" y="3705"/>
                </a:cubicBezTo>
                <a:lnTo>
                  <a:pt x="2977" y="3705"/>
                </a:lnTo>
                <a:cubicBezTo>
                  <a:pt x="1288" y="3705"/>
                  <a:pt x="0" y="5214"/>
                  <a:pt x="266" y="6884"/>
                </a:cubicBezTo>
                <a:cubicBezTo>
                  <a:pt x="244" y="6893"/>
                  <a:pt x="234" y="6896"/>
                  <a:pt x="234" y="6896"/>
                </a:cubicBezTo>
                <a:lnTo>
                  <a:pt x="17981" y="6896"/>
                </a:lnTo>
                <a:lnTo>
                  <a:pt x="17981" y="6899"/>
                </a:lnTo>
                <a:cubicBezTo>
                  <a:pt x="17984" y="5384"/>
                  <a:pt x="16753" y="4153"/>
                  <a:pt x="15238" y="4153"/>
                </a:cubicBezTo>
                <a:cubicBezTo>
                  <a:pt x="14888" y="4153"/>
                  <a:pt x="14540" y="4219"/>
                  <a:pt x="14215" y="4352"/>
                </a:cubicBezTo>
                <a:lnTo>
                  <a:pt x="14215" y="4346"/>
                </a:lnTo>
                <a:cubicBezTo>
                  <a:pt x="14215" y="3181"/>
                  <a:pt x="13271" y="2237"/>
                  <a:pt x="12110" y="2237"/>
                </a:cubicBezTo>
                <a:cubicBezTo>
                  <a:pt x="12091" y="2237"/>
                  <a:pt x="12075" y="2240"/>
                  <a:pt x="12059" y="2240"/>
                </a:cubicBezTo>
                <a:cubicBezTo>
                  <a:pt x="11838" y="1056"/>
                  <a:pt x="10869" y="153"/>
                  <a:pt x="9673" y="18"/>
                </a:cubicBezTo>
                <a:cubicBezTo>
                  <a:pt x="9569" y="6"/>
                  <a:pt x="9466" y="0"/>
                  <a:pt x="936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909" name="Google Shape;174;p21"/>
          <p:cNvSpPr/>
          <p:nvPr/>
        </p:nvSpPr>
        <p:spPr>
          <a:xfrm>
            <a:off x="8421600" y="3360113"/>
            <a:ext cx="326825" cy="370000"/>
          </a:xfrm>
          <a:custGeom>
            <a:avLst/>
            <a:ah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910" name="Google Shape;175;p21"/>
          <p:cNvSpPr/>
          <p:nvPr/>
        </p:nvSpPr>
        <p:spPr>
          <a:xfrm>
            <a:off x="6097713" y="417747"/>
            <a:ext cx="230673" cy="261146"/>
          </a:xfrm>
          <a:custGeom>
            <a:avLst/>
            <a:ah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911" name="Google Shape;176;p21"/>
          <p:cNvSpPr/>
          <p:nvPr/>
        </p:nvSpPr>
        <p:spPr>
          <a:xfrm>
            <a:off x="1398938" y="273859"/>
            <a:ext cx="230673" cy="261146"/>
          </a:xfrm>
          <a:custGeom>
            <a:avLst/>
            <a:ah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912" name="Google Shape;177;p21"/>
          <p:cNvSpPr/>
          <p:nvPr/>
        </p:nvSpPr>
        <p:spPr>
          <a:xfrm>
            <a:off x="7448524" y="4477934"/>
            <a:ext cx="680642" cy="261131"/>
          </a:xfrm>
          <a:custGeom>
            <a:avLst/>
            <a:ahLst/>
            <a:rect l="l" t="t" r="r" b="b"/>
            <a:pathLst>
              <a:path w="17985" h="6900" extrusionOk="0">
                <a:moveTo>
                  <a:pt x="9363" y="0"/>
                </a:moveTo>
                <a:cubicBezTo>
                  <a:pt x="8283" y="0"/>
                  <a:pt x="7289" y="641"/>
                  <a:pt x="6847" y="1650"/>
                </a:cubicBezTo>
                <a:cubicBezTo>
                  <a:pt x="6478" y="1483"/>
                  <a:pt x="6096" y="1405"/>
                  <a:pt x="5722" y="1405"/>
                </a:cubicBezTo>
                <a:cubicBezTo>
                  <a:pt x="4434" y="1405"/>
                  <a:pt x="3243" y="2327"/>
                  <a:pt x="3018" y="3705"/>
                </a:cubicBezTo>
                <a:lnTo>
                  <a:pt x="2977" y="3705"/>
                </a:lnTo>
                <a:cubicBezTo>
                  <a:pt x="1288" y="3705"/>
                  <a:pt x="0" y="5214"/>
                  <a:pt x="266" y="6884"/>
                </a:cubicBezTo>
                <a:cubicBezTo>
                  <a:pt x="244" y="6893"/>
                  <a:pt x="234" y="6896"/>
                  <a:pt x="234" y="6896"/>
                </a:cubicBezTo>
                <a:lnTo>
                  <a:pt x="17981" y="6896"/>
                </a:lnTo>
                <a:lnTo>
                  <a:pt x="17981" y="6899"/>
                </a:lnTo>
                <a:cubicBezTo>
                  <a:pt x="17984" y="5384"/>
                  <a:pt x="16753" y="4153"/>
                  <a:pt x="15238" y="4153"/>
                </a:cubicBezTo>
                <a:cubicBezTo>
                  <a:pt x="14888" y="4153"/>
                  <a:pt x="14540" y="4219"/>
                  <a:pt x="14215" y="4352"/>
                </a:cubicBezTo>
                <a:lnTo>
                  <a:pt x="14215" y="4346"/>
                </a:lnTo>
                <a:cubicBezTo>
                  <a:pt x="14215" y="3181"/>
                  <a:pt x="13271" y="2237"/>
                  <a:pt x="12110" y="2237"/>
                </a:cubicBezTo>
                <a:cubicBezTo>
                  <a:pt x="12091" y="2237"/>
                  <a:pt x="12075" y="2240"/>
                  <a:pt x="12059" y="2240"/>
                </a:cubicBezTo>
                <a:cubicBezTo>
                  <a:pt x="11838" y="1056"/>
                  <a:pt x="10869" y="153"/>
                  <a:pt x="9673" y="18"/>
                </a:cubicBezTo>
                <a:cubicBezTo>
                  <a:pt x="9569" y="6"/>
                  <a:pt x="9466" y="0"/>
                  <a:pt x="936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1_1_1_1">
    <p:spTree>
      <p:nvGrpSpPr>
        <p:cNvPr id="112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47" name="Google Shape;179;p22"/>
          <p:cNvSpPr txBox="1">
            <a:spLocks noGrp="1"/>
          </p:cNvSpPr>
          <p:nvPr>
            <p:ph type="subTitle" idx="1"/>
          </p:nvPr>
        </p:nvSpPr>
        <p:spPr>
          <a:xfrm>
            <a:off x="720000" y="1274875"/>
            <a:ext cx="3680400" cy="33336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</a:lvl1pPr>
            <a:lvl2pPr algn="ct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lvl2pPr>
            <a:lvl3pPr algn="ct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lvl3pPr>
            <a:lvl4pPr algn="ct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lvl4pPr>
            <a:lvl5pPr algn="ct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lvl5pPr>
            <a:lvl6pPr algn="ct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lvl6pPr>
            <a:lvl7pPr algn="ct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lvl7pPr>
            <a:lvl8pPr algn="ct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lvl8pPr>
            <a:lvl9pPr algn="ct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lvl9pPr>
          </a:lstStyle>
          <a:p/>
        </p:txBody>
      </p:sp>
      <p:sp>
        <p:nvSpPr>
          <p:cNvPr id="1048948" name="Google Shape;180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algn="ctr" lvl="0" rtl="0">
              <a:spcBef>
                <a:spcPts val="0"/>
              </a:spcBef>
              <a:spcAft>
                <a:spcPts val="0"/>
              </a:spcAft>
              <a:buSzPts val="35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</a:lvl9pPr>
          </a:lstStyle>
          <a:p/>
        </p:txBody>
      </p:sp>
      <p:sp>
        <p:nvSpPr>
          <p:cNvPr id="1048949" name="Google Shape;181;p22"/>
          <p:cNvSpPr txBox="1">
            <a:spLocks noGrp="1"/>
          </p:cNvSpPr>
          <p:nvPr>
            <p:ph type="subTitle" idx="2"/>
          </p:nvPr>
        </p:nvSpPr>
        <p:spPr>
          <a:xfrm>
            <a:off x="4743700" y="1274875"/>
            <a:ext cx="3680400" cy="33336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</a:lvl1pPr>
            <a:lvl2pPr algn="ct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lvl2pPr>
            <a:lvl3pPr algn="ct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lvl3pPr>
            <a:lvl4pPr algn="ct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lvl4pPr>
            <a:lvl5pPr algn="ct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lvl5pPr>
            <a:lvl6pPr algn="ct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lvl6pPr>
            <a:lvl7pPr algn="ct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lvl7pPr>
            <a:lvl8pPr algn="ct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lvl8pPr>
            <a:lvl9pPr algn="ct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13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50" name="Google Shape;183;p23"/>
          <p:cNvSpPr txBox="1">
            <a:spLocks noGrp="1"/>
          </p:cNvSpPr>
          <p:nvPr>
            <p:ph type="subTitle" idx="1"/>
          </p:nvPr>
        </p:nvSpPr>
        <p:spPr>
          <a:xfrm>
            <a:off x="715100" y="2204625"/>
            <a:ext cx="2082000" cy="7131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algn="r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latin typeface="Candal"/>
                <a:ea typeface="Candal"/>
                <a:cs typeface="Candal"/>
                <a:sym typeface="Candal"/>
              </a:defRPr>
            </a:lvl1pPr>
            <a:lvl2pPr algn="ct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algn="ct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algn="ct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algn="ct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algn="ct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algn="ct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algn="ct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algn="ct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048951" name="Google Shape;184;p23"/>
          <p:cNvSpPr txBox="1">
            <a:spLocks noGrp="1"/>
          </p:cNvSpPr>
          <p:nvPr>
            <p:ph type="subTitle" idx="2"/>
          </p:nvPr>
        </p:nvSpPr>
        <p:spPr>
          <a:xfrm>
            <a:off x="6347000" y="2204625"/>
            <a:ext cx="2082000" cy="7131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latin typeface="Candal"/>
                <a:ea typeface="Candal"/>
                <a:cs typeface="Candal"/>
                <a:sym typeface="Candal"/>
              </a:defRPr>
            </a:lvl1pPr>
            <a:lvl2pPr algn="ct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algn="ct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algn="ct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algn="ct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algn="ct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algn="ct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algn="ct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algn="ct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048952" name="Google Shape;185;p23"/>
          <p:cNvSpPr txBox="1">
            <a:spLocks noGrp="1"/>
          </p:cNvSpPr>
          <p:nvPr>
            <p:ph type="subTitle" idx="3"/>
          </p:nvPr>
        </p:nvSpPr>
        <p:spPr>
          <a:xfrm>
            <a:off x="715100" y="2888713"/>
            <a:ext cx="2082000" cy="5727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algn="r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ct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ct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ct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ct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ct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ct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ct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ct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953" name="Google Shape;186;p23"/>
          <p:cNvSpPr txBox="1">
            <a:spLocks noGrp="1"/>
          </p:cNvSpPr>
          <p:nvPr>
            <p:ph type="subTitle" idx="4"/>
          </p:nvPr>
        </p:nvSpPr>
        <p:spPr>
          <a:xfrm>
            <a:off x="6347000" y="2888713"/>
            <a:ext cx="2082000" cy="5727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ct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ct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ct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ct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ct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ct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ct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ct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954" name="Google Shape;187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</a:lvl9pPr>
          </a:lstStyle>
          <a:p/>
        </p:txBody>
      </p:sp>
      <p:sp>
        <p:nvSpPr>
          <p:cNvPr id="1048955" name="Google Shape;188;p23"/>
          <p:cNvSpPr/>
          <p:nvPr/>
        </p:nvSpPr>
        <p:spPr>
          <a:xfrm>
            <a:off x="8184899" y="1576759"/>
            <a:ext cx="680642" cy="261130"/>
          </a:xfrm>
          <a:custGeom>
            <a:avLst/>
            <a:ahLst/>
            <a:rect l="l" t="t" r="r" b="b"/>
            <a:pathLst>
              <a:path w="17985" h="6900" extrusionOk="0">
                <a:moveTo>
                  <a:pt x="9363" y="0"/>
                </a:moveTo>
                <a:cubicBezTo>
                  <a:pt x="8283" y="0"/>
                  <a:pt x="7289" y="641"/>
                  <a:pt x="6847" y="1650"/>
                </a:cubicBezTo>
                <a:cubicBezTo>
                  <a:pt x="6478" y="1483"/>
                  <a:pt x="6096" y="1405"/>
                  <a:pt x="5722" y="1405"/>
                </a:cubicBezTo>
                <a:cubicBezTo>
                  <a:pt x="4434" y="1405"/>
                  <a:pt x="3243" y="2327"/>
                  <a:pt x="3018" y="3705"/>
                </a:cubicBezTo>
                <a:lnTo>
                  <a:pt x="2977" y="3705"/>
                </a:lnTo>
                <a:cubicBezTo>
                  <a:pt x="1288" y="3705"/>
                  <a:pt x="0" y="5214"/>
                  <a:pt x="266" y="6884"/>
                </a:cubicBezTo>
                <a:cubicBezTo>
                  <a:pt x="244" y="6893"/>
                  <a:pt x="234" y="6896"/>
                  <a:pt x="234" y="6896"/>
                </a:cubicBezTo>
                <a:lnTo>
                  <a:pt x="17981" y="6896"/>
                </a:lnTo>
                <a:lnTo>
                  <a:pt x="17981" y="6899"/>
                </a:lnTo>
                <a:cubicBezTo>
                  <a:pt x="17984" y="5384"/>
                  <a:pt x="16753" y="4153"/>
                  <a:pt x="15238" y="4153"/>
                </a:cubicBezTo>
                <a:cubicBezTo>
                  <a:pt x="14888" y="4153"/>
                  <a:pt x="14540" y="4219"/>
                  <a:pt x="14215" y="4352"/>
                </a:cubicBezTo>
                <a:lnTo>
                  <a:pt x="14215" y="4346"/>
                </a:lnTo>
                <a:cubicBezTo>
                  <a:pt x="14215" y="3181"/>
                  <a:pt x="13271" y="2237"/>
                  <a:pt x="12110" y="2237"/>
                </a:cubicBezTo>
                <a:cubicBezTo>
                  <a:pt x="12091" y="2237"/>
                  <a:pt x="12075" y="2240"/>
                  <a:pt x="12059" y="2240"/>
                </a:cubicBezTo>
                <a:cubicBezTo>
                  <a:pt x="11838" y="1056"/>
                  <a:pt x="10869" y="153"/>
                  <a:pt x="9673" y="18"/>
                </a:cubicBezTo>
                <a:cubicBezTo>
                  <a:pt x="9569" y="6"/>
                  <a:pt x="9466" y="0"/>
                  <a:pt x="936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956" name="Google Shape;189;p23"/>
          <p:cNvSpPr/>
          <p:nvPr/>
        </p:nvSpPr>
        <p:spPr>
          <a:xfrm>
            <a:off x="2214675" y="404434"/>
            <a:ext cx="230673" cy="261146"/>
          </a:xfrm>
          <a:custGeom>
            <a:avLst/>
            <a:ah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957" name="Google Shape;190;p23"/>
          <p:cNvSpPr/>
          <p:nvPr/>
        </p:nvSpPr>
        <p:spPr>
          <a:xfrm>
            <a:off x="8313538" y="3803934"/>
            <a:ext cx="230673" cy="261146"/>
          </a:xfrm>
          <a:custGeom>
            <a:avLst/>
            <a:ah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958" name="Google Shape;191;p23"/>
          <p:cNvSpPr/>
          <p:nvPr/>
        </p:nvSpPr>
        <p:spPr>
          <a:xfrm>
            <a:off x="484438" y="1837909"/>
            <a:ext cx="230673" cy="261146"/>
          </a:xfrm>
          <a:custGeom>
            <a:avLst/>
            <a:ah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959" name="Google Shape;192;p23"/>
          <p:cNvSpPr/>
          <p:nvPr/>
        </p:nvSpPr>
        <p:spPr>
          <a:xfrm>
            <a:off x="7502675" y="4565313"/>
            <a:ext cx="326825" cy="370000"/>
          </a:xfrm>
          <a:custGeom>
            <a:avLst/>
            <a:ah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19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10" name="Google Shape;194;p24"/>
          <p:cNvSpPr txBox="1">
            <a:spLocks noGrp="1"/>
          </p:cNvSpPr>
          <p:nvPr>
            <p:ph type="subTitle" idx="1"/>
          </p:nvPr>
        </p:nvSpPr>
        <p:spPr>
          <a:xfrm>
            <a:off x="720000" y="2494411"/>
            <a:ext cx="2336400" cy="713400"/>
          </a:xfrm>
          <a:prstGeom prst="rect"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lstStyle>
            <a:lvl1pPr algn="ctr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latin typeface="Candal"/>
                <a:ea typeface="Candal"/>
                <a:cs typeface="Candal"/>
                <a:sym typeface="Candal"/>
              </a:defRPr>
            </a:lvl1pPr>
            <a:lvl2pPr algn="ct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algn="ct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algn="ct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algn="ct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algn="ct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algn="ct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algn="ct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algn="ct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049011" name="Google Shape;195;p24"/>
          <p:cNvSpPr txBox="1">
            <a:spLocks noGrp="1"/>
          </p:cNvSpPr>
          <p:nvPr>
            <p:ph type="subTitle" idx="2"/>
          </p:nvPr>
        </p:nvSpPr>
        <p:spPr>
          <a:xfrm>
            <a:off x="720000" y="3204533"/>
            <a:ext cx="2336400" cy="8223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algn="ctr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algn="ct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ct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ct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ct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ct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ct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ct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ct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9012" name="Google Shape;196;p24"/>
          <p:cNvSpPr txBox="1">
            <a:spLocks noGrp="1"/>
          </p:cNvSpPr>
          <p:nvPr>
            <p:ph type="subTitle" idx="3"/>
          </p:nvPr>
        </p:nvSpPr>
        <p:spPr>
          <a:xfrm>
            <a:off x="3403800" y="3204533"/>
            <a:ext cx="2336400" cy="8223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algn="ctr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algn="ct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ct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ct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ct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ct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ct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ct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ct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9013" name="Google Shape;197;p24"/>
          <p:cNvSpPr txBox="1">
            <a:spLocks noGrp="1"/>
          </p:cNvSpPr>
          <p:nvPr>
            <p:ph type="subTitle" idx="4"/>
          </p:nvPr>
        </p:nvSpPr>
        <p:spPr>
          <a:xfrm>
            <a:off x="6087600" y="3204533"/>
            <a:ext cx="2336400" cy="8223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algn="ctr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algn="ct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ct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ct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ct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ct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ct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ct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ct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9014" name="Google Shape;198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algn="ctr" lvl="0" rtl="0">
              <a:spcBef>
                <a:spcPts val="0"/>
              </a:spcBef>
              <a:spcAft>
                <a:spcPts val="0"/>
              </a:spcAft>
              <a:buSzPts val="35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</a:lvl9pPr>
          </a:lstStyle>
          <a:p/>
        </p:txBody>
      </p:sp>
      <p:sp>
        <p:nvSpPr>
          <p:cNvPr id="1049015" name="Google Shape;199;p24"/>
          <p:cNvSpPr txBox="1">
            <a:spLocks noGrp="1"/>
          </p:cNvSpPr>
          <p:nvPr>
            <p:ph type="subTitle" idx="5"/>
          </p:nvPr>
        </p:nvSpPr>
        <p:spPr>
          <a:xfrm>
            <a:off x="3403800" y="2494411"/>
            <a:ext cx="2336400" cy="713400"/>
          </a:xfrm>
          <a:prstGeom prst="rect"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lstStyle>
            <a:lvl1pPr algn="ctr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latin typeface="Candal"/>
                <a:ea typeface="Candal"/>
                <a:cs typeface="Candal"/>
                <a:sym typeface="Candal"/>
              </a:defRPr>
            </a:lvl1pPr>
            <a:lvl2pPr algn="ct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algn="ct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algn="ct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algn="ct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algn="ct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algn="ct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algn="ct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algn="ct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049016" name="Google Shape;200;p24"/>
          <p:cNvSpPr txBox="1">
            <a:spLocks noGrp="1"/>
          </p:cNvSpPr>
          <p:nvPr>
            <p:ph type="subTitle" idx="6"/>
          </p:nvPr>
        </p:nvSpPr>
        <p:spPr>
          <a:xfrm>
            <a:off x="6087600" y="2494411"/>
            <a:ext cx="2336400" cy="713400"/>
          </a:xfrm>
          <a:prstGeom prst="rect"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lstStyle>
            <a:lvl1pPr algn="ctr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latin typeface="Candal"/>
                <a:ea typeface="Candal"/>
                <a:cs typeface="Candal"/>
                <a:sym typeface="Candal"/>
              </a:defRPr>
            </a:lvl1pPr>
            <a:lvl2pPr algn="ct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algn="ct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algn="ct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algn="ct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algn="ct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algn="ct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algn="ct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algn="ct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049017" name="Google Shape;201;p24"/>
          <p:cNvSpPr/>
          <p:nvPr/>
        </p:nvSpPr>
        <p:spPr>
          <a:xfrm>
            <a:off x="2551817" y="4287983"/>
            <a:ext cx="1243322" cy="488957"/>
          </a:xfrm>
          <a:custGeom>
            <a:avLst/>
            <a:ahLst/>
            <a:rect l="l" t="t" r="r" b="b"/>
            <a:pathLst>
              <a:path w="32853" h="12920" extrusionOk="0">
                <a:moveTo>
                  <a:pt x="18041" y="1"/>
                </a:moveTo>
                <a:cubicBezTo>
                  <a:pt x="15562" y="1"/>
                  <a:pt x="13403" y="1768"/>
                  <a:pt x="12946" y="4245"/>
                </a:cubicBezTo>
                <a:cubicBezTo>
                  <a:pt x="12094" y="3697"/>
                  <a:pt x="11119" y="3421"/>
                  <a:pt x="10142" y="3421"/>
                </a:cubicBezTo>
                <a:cubicBezTo>
                  <a:pt x="9287" y="3421"/>
                  <a:pt x="8430" y="3633"/>
                  <a:pt x="7652" y="4058"/>
                </a:cubicBezTo>
                <a:cubicBezTo>
                  <a:pt x="5988" y="4967"/>
                  <a:pt x="4953" y="6716"/>
                  <a:pt x="4953" y="8613"/>
                </a:cubicBezTo>
                <a:cubicBezTo>
                  <a:pt x="4953" y="8935"/>
                  <a:pt x="4981" y="9254"/>
                  <a:pt x="5044" y="9570"/>
                </a:cubicBezTo>
                <a:cubicBezTo>
                  <a:pt x="5044" y="9570"/>
                  <a:pt x="4389" y="9354"/>
                  <a:pt x="3548" y="9354"/>
                </a:cubicBezTo>
                <a:cubicBezTo>
                  <a:pt x="2182" y="9354"/>
                  <a:pt x="328" y="9924"/>
                  <a:pt x="0" y="12919"/>
                </a:cubicBezTo>
                <a:lnTo>
                  <a:pt x="32852" y="12919"/>
                </a:lnTo>
                <a:cubicBezTo>
                  <a:pt x="32852" y="12919"/>
                  <a:pt x="32351" y="8422"/>
                  <a:pt x="28930" y="8422"/>
                </a:cubicBezTo>
                <a:cubicBezTo>
                  <a:pt x="28864" y="8422"/>
                  <a:pt x="28797" y="8424"/>
                  <a:pt x="28729" y="8427"/>
                </a:cubicBezTo>
                <a:cubicBezTo>
                  <a:pt x="28688" y="8430"/>
                  <a:pt x="28644" y="8430"/>
                  <a:pt x="28603" y="8437"/>
                </a:cubicBezTo>
                <a:cubicBezTo>
                  <a:pt x="28588" y="8436"/>
                  <a:pt x="28573" y="8436"/>
                  <a:pt x="28558" y="8436"/>
                </a:cubicBezTo>
                <a:cubicBezTo>
                  <a:pt x="28424" y="8436"/>
                  <a:pt x="28291" y="8448"/>
                  <a:pt x="28158" y="8468"/>
                </a:cubicBezTo>
                <a:cubicBezTo>
                  <a:pt x="27956" y="8481"/>
                  <a:pt x="27726" y="8497"/>
                  <a:pt x="27476" y="8512"/>
                </a:cubicBezTo>
                <a:cubicBezTo>
                  <a:pt x="27473" y="8487"/>
                  <a:pt x="27473" y="8462"/>
                  <a:pt x="27470" y="8437"/>
                </a:cubicBezTo>
                <a:cubicBezTo>
                  <a:pt x="27470" y="8437"/>
                  <a:pt x="27470" y="8433"/>
                  <a:pt x="27470" y="8430"/>
                </a:cubicBezTo>
                <a:cubicBezTo>
                  <a:pt x="27202" y="6492"/>
                  <a:pt x="25544" y="5053"/>
                  <a:pt x="23590" y="5053"/>
                </a:cubicBezTo>
                <a:cubicBezTo>
                  <a:pt x="23473" y="5053"/>
                  <a:pt x="23354" y="5056"/>
                  <a:pt x="23237" y="5068"/>
                </a:cubicBezTo>
                <a:cubicBezTo>
                  <a:pt x="23174" y="2410"/>
                  <a:pt x="21112" y="229"/>
                  <a:pt x="18464" y="18"/>
                </a:cubicBezTo>
                <a:cubicBezTo>
                  <a:pt x="18322" y="6"/>
                  <a:pt x="18181" y="1"/>
                  <a:pt x="1804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9018" name="Google Shape;202;p24"/>
          <p:cNvSpPr/>
          <p:nvPr/>
        </p:nvSpPr>
        <p:spPr>
          <a:xfrm>
            <a:off x="374786" y="1336034"/>
            <a:ext cx="680642" cy="261131"/>
          </a:xfrm>
          <a:custGeom>
            <a:avLst/>
            <a:ahLst/>
            <a:rect l="l" t="t" r="r" b="b"/>
            <a:pathLst>
              <a:path w="17985" h="6900" extrusionOk="0">
                <a:moveTo>
                  <a:pt x="9363" y="0"/>
                </a:moveTo>
                <a:cubicBezTo>
                  <a:pt x="8283" y="0"/>
                  <a:pt x="7289" y="641"/>
                  <a:pt x="6847" y="1650"/>
                </a:cubicBezTo>
                <a:cubicBezTo>
                  <a:pt x="6478" y="1483"/>
                  <a:pt x="6096" y="1405"/>
                  <a:pt x="5722" y="1405"/>
                </a:cubicBezTo>
                <a:cubicBezTo>
                  <a:pt x="4434" y="1405"/>
                  <a:pt x="3243" y="2327"/>
                  <a:pt x="3018" y="3705"/>
                </a:cubicBezTo>
                <a:lnTo>
                  <a:pt x="2977" y="3705"/>
                </a:lnTo>
                <a:cubicBezTo>
                  <a:pt x="1288" y="3705"/>
                  <a:pt x="0" y="5214"/>
                  <a:pt x="266" y="6884"/>
                </a:cubicBezTo>
                <a:cubicBezTo>
                  <a:pt x="244" y="6893"/>
                  <a:pt x="234" y="6896"/>
                  <a:pt x="234" y="6896"/>
                </a:cubicBezTo>
                <a:lnTo>
                  <a:pt x="17981" y="6896"/>
                </a:lnTo>
                <a:lnTo>
                  <a:pt x="17981" y="6899"/>
                </a:lnTo>
                <a:cubicBezTo>
                  <a:pt x="17984" y="5384"/>
                  <a:pt x="16753" y="4153"/>
                  <a:pt x="15238" y="4153"/>
                </a:cubicBezTo>
                <a:cubicBezTo>
                  <a:pt x="14888" y="4153"/>
                  <a:pt x="14540" y="4219"/>
                  <a:pt x="14215" y="4352"/>
                </a:cubicBezTo>
                <a:lnTo>
                  <a:pt x="14215" y="4346"/>
                </a:lnTo>
                <a:cubicBezTo>
                  <a:pt x="14215" y="3181"/>
                  <a:pt x="13271" y="2237"/>
                  <a:pt x="12110" y="2237"/>
                </a:cubicBezTo>
                <a:cubicBezTo>
                  <a:pt x="12091" y="2237"/>
                  <a:pt x="12075" y="2240"/>
                  <a:pt x="12059" y="2240"/>
                </a:cubicBezTo>
                <a:cubicBezTo>
                  <a:pt x="11838" y="1056"/>
                  <a:pt x="10869" y="153"/>
                  <a:pt x="9673" y="18"/>
                </a:cubicBezTo>
                <a:cubicBezTo>
                  <a:pt x="9569" y="6"/>
                  <a:pt x="9466" y="0"/>
                  <a:pt x="936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9019" name="Google Shape;203;p24"/>
          <p:cNvSpPr/>
          <p:nvPr/>
        </p:nvSpPr>
        <p:spPr>
          <a:xfrm>
            <a:off x="7026300" y="4423488"/>
            <a:ext cx="326825" cy="370000"/>
          </a:xfrm>
          <a:custGeom>
            <a:avLst/>
            <a:ah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9020" name="Google Shape;204;p24"/>
          <p:cNvSpPr/>
          <p:nvPr/>
        </p:nvSpPr>
        <p:spPr>
          <a:xfrm>
            <a:off x="8582600" y="2441184"/>
            <a:ext cx="230673" cy="261146"/>
          </a:xfrm>
          <a:custGeom>
            <a:avLst/>
            <a:ah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9021" name="Google Shape;205;p24"/>
          <p:cNvSpPr/>
          <p:nvPr/>
        </p:nvSpPr>
        <p:spPr>
          <a:xfrm>
            <a:off x="548538" y="2441184"/>
            <a:ext cx="230673" cy="261146"/>
          </a:xfrm>
          <a:custGeom>
            <a:avLst/>
            <a:ah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9022" name="Google Shape;206;p24"/>
          <p:cNvSpPr/>
          <p:nvPr/>
        </p:nvSpPr>
        <p:spPr>
          <a:xfrm flipH="1">
            <a:off x="7871882" y="1064250"/>
            <a:ext cx="1114043" cy="427270"/>
          </a:xfrm>
          <a:custGeom>
            <a:avLst/>
            <a:ahLst/>
            <a:rect l="l" t="t" r="r" b="b"/>
            <a:pathLst>
              <a:path w="29437" h="11290" extrusionOk="0">
                <a:moveTo>
                  <a:pt x="15326" y="1"/>
                </a:moveTo>
                <a:cubicBezTo>
                  <a:pt x="13555" y="1"/>
                  <a:pt x="11928" y="1047"/>
                  <a:pt x="11210" y="2697"/>
                </a:cubicBezTo>
                <a:cubicBezTo>
                  <a:pt x="10606" y="2424"/>
                  <a:pt x="9980" y="2298"/>
                  <a:pt x="9369" y="2298"/>
                </a:cubicBezTo>
                <a:cubicBezTo>
                  <a:pt x="7258" y="2298"/>
                  <a:pt x="5308" y="3808"/>
                  <a:pt x="4941" y="6065"/>
                </a:cubicBezTo>
                <a:lnTo>
                  <a:pt x="4934" y="6065"/>
                </a:lnTo>
                <a:cubicBezTo>
                  <a:pt x="4915" y="6062"/>
                  <a:pt x="4897" y="6062"/>
                  <a:pt x="4874" y="6062"/>
                </a:cubicBezTo>
                <a:cubicBezTo>
                  <a:pt x="2112" y="6062"/>
                  <a:pt x="0" y="8534"/>
                  <a:pt x="436" y="11264"/>
                </a:cubicBezTo>
                <a:cubicBezTo>
                  <a:pt x="398" y="11280"/>
                  <a:pt x="379" y="11286"/>
                  <a:pt x="379" y="11286"/>
                </a:cubicBezTo>
                <a:lnTo>
                  <a:pt x="29437" y="11286"/>
                </a:lnTo>
                <a:cubicBezTo>
                  <a:pt x="29432" y="8803"/>
                  <a:pt x="27422" y="6794"/>
                  <a:pt x="24942" y="6794"/>
                </a:cubicBezTo>
                <a:cubicBezTo>
                  <a:pt x="24367" y="6794"/>
                  <a:pt x="23799" y="6902"/>
                  <a:pt x="23269" y="7119"/>
                </a:cubicBezTo>
                <a:lnTo>
                  <a:pt x="23269" y="7110"/>
                </a:lnTo>
                <a:cubicBezTo>
                  <a:pt x="23269" y="5203"/>
                  <a:pt x="21725" y="3660"/>
                  <a:pt x="19818" y="3660"/>
                </a:cubicBezTo>
                <a:cubicBezTo>
                  <a:pt x="19793" y="3660"/>
                  <a:pt x="19768" y="3663"/>
                  <a:pt x="19739" y="3663"/>
                </a:cubicBezTo>
                <a:cubicBezTo>
                  <a:pt x="19376" y="1725"/>
                  <a:pt x="17792" y="250"/>
                  <a:pt x="15831" y="29"/>
                </a:cubicBezTo>
                <a:cubicBezTo>
                  <a:pt x="15662" y="10"/>
                  <a:pt x="15493" y="1"/>
                  <a:pt x="15326" y="1"/>
                </a:cubicBezTo>
                <a:close/>
                <a:moveTo>
                  <a:pt x="29437" y="11286"/>
                </a:moveTo>
                <a:cubicBezTo>
                  <a:pt x="29437" y="11287"/>
                  <a:pt x="29437" y="11288"/>
                  <a:pt x="29437" y="11289"/>
                </a:cubicBezTo>
                <a:lnTo>
                  <a:pt x="29437" y="112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00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1" name="Google Shape;208;p25"/>
          <p:cNvSpPr txBox="1">
            <a:spLocks noGrp="1"/>
          </p:cNvSpPr>
          <p:nvPr>
            <p:ph type="subTitle" idx="1"/>
          </p:nvPr>
        </p:nvSpPr>
        <p:spPr>
          <a:xfrm>
            <a:off x="1969673" y="1475297"/>
            <a:ext cx="2569200" cy="713400"/>
          </a:xfrm>
          <a:prstGeom prst="rect"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latin typeface="Candal"/>
                <a:ea typeface="Candal"/>
                <a:cs typeface="Candal"/>
                <a:sym typeface="Candal"/>
              </a:defRPr>
            </a:lvl1pPr>
            <a:lvl2pPr algn="ct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algn="ct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algn="ct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algn="ct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algn="ct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algn="ct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algn="ct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algn="ct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048832" name="Google Shape;209;p25"/>
          <p:cNvSpPr txBox="1">
            <a:spLocks noGrp="1"/>
          </p:cNvSpPr>
          <p:nvPr>
            <p:ph type="subTitle" idx="2"/>
          </p:nvPr>
        </p:nvSpPr>
        <p:spPr>
          <a:xfrm>
            <a:off x="1969675" y="2248875"/>
            <a:ext cx="2569200" cy="484800"/>
          </a:xfrm>
          <a:prstGeom prst="rect"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algn="ct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ct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ct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ct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ct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ct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ct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ct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833" name="Google Shape;210;p25"/>
          <p:cNvSpPr txBox="1">
            <a:spLocks noGrp="1"/>
          </p:cNvSpPr>
          <p:nvPr>
            <p:ph type="subTitle" idx="3"/>
          </p:nvPr>
        </p:nvSpPr>
        <p:spPr>
          <a:xfrm>
            <a:off x="5854801" y="2248875"/>
            <a:ext cx="2569200" cy="484800"/>
          </a:xfrm>
          <a:prstGeom prst="rect"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algn="ct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ct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ct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ct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ct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ct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ct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ct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834" name="Google Shape;211;p25"/>
          <p:cNvSpPr txBox="1">
            <a:spLocks noGrp="1"/>
          </p:cNvSpPr>
          <p:nvPr>
            <p:ph type="subTitle" idx="4"/>
          </p:nvPr>
        </p:nvSpPr>
        <p:spPr>
          <a:xfrm>
            <a:off x="1969675" y="3867400"/>
            <a:ext cx="2569200" cy="484800"/>
          </a:xfrm>
          <a:prstGeom prst="rect"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algn="ct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ct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ct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ct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ct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ct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ct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ct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835" name="Google Shape;212;p25"/>
          <p:cNvSpPr txBox="1">
            <a:spLocks noGrp="1"/>
          </p:cNvSpPr>
          <p:nvPr>
            <p:ph type="subTitle" idx="5"/>
          </p:nvPr>
        </p:nvSpPr>
        <p:spPr>
          <a:xfrm>
            <a:off x="5854801" y="3867400"/>
            <a:ext cx="2569200" cy="484800"/>
          </a:xfrm>
          <a:prstGeom prst="rect"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algn="ct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ct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ct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ct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ct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ct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ct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ct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836" name="Google Shape;213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algn="ctr" lvl="0" rtl="0">
              <a:spcBef>
                <a:spcPts val="0"/>
              </a:spcBef>
              <a:spcAft>
                <a:spcPts val="0"/>
              </a:spcAft>
              <a:buSzPts val="35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</a:lvl9pPr>
          </a:lstStyle>
          <a:p/>
        </p:txBody>
      </p:sp>
      <p:sp>
        <p:nvSpPr>
          <p:cNvPr id="1048837" name="Google Shape;214;p25"/>
          <p:cNvSpPr txBox="1">
            <a:spLocks noGrp="1"/>
          </p:cNvSpPr>
          <p:nvPr>
            <p:ph type="subTitle" idx="6"/>
          </p:nvPr>
        </p:nvSpPr>
        <p:spPr>
          <a:xfrm>
            <a:off x="1969673" y="3093822"/>
            <a:ext cx="2569200" cy="713400"/>
          </a:xfrm>
          <a:prstGeom prst="rect"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latin typeface="Candal"/>
                <a:ea typeface="Candal"/>
                <a:cs typeface="Candal"/>
                <a:sym typeface="Candal"/>
              </a:defRPr>
            </a:lvl1pPr>
            <a:lvl2pPr algn="ct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algn="ct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algn="ct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algn="ct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algn="ct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algn="ct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algn="ct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algn="ct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048838" name="Google Shape;215;p25"/>
          <p:cNvSpPr txBox="1">
            <a:spLocks noGrp="1"/>
          </p:cNvSpPr>
          <p:nvPr>
            <p:ph type="subTitle" idx="7"/>
          </p:nvPr>
        </p:nvSpPr>
        <p:spPr>
          <a:xfrm>
            <a:off x="5854794" y="1475297"/>
            <a:ext cx="2569200" cy="713400"/>
          </a:xfrm>
          <a:prstGeom prst="rect"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latin typeface="Candal"/>
                <a:ea typeface="Candal"/>
                <a:cs typeface="Candal"/>
                <a:sym typeface="Candal"/>
              </a:defRPr>
            </a:lvl1pPr>
            <a:lvl2pPr algn="ct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algn="ct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algn="ct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algn="ct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algn="ct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algn="ct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algn="ct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algn="ct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048839" name="Google Shape;216;p25"/>
          <p:cNvSpPr txBox="1">
            <a:spLocks noGrp="1"/>
          </p:cNvSpPr>
          <p:nvPr>
            <p:ph type="subTitle" idx="8"/>
          </p:nvPr>
        </p:nvSpPr>
        <p:spPr>
          <a:xfrm>
            <a:off x="5854794" y="3093822"/>
            <a:ext cx="2569200" cy="713400"/>
          </a:xfrm>
          <a:prstGeom prst="rect"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latin typeface="Candal"/>
                <a:ea typeface="Candal"/>
                <a:cs typeface="Candal"/>
                <a:sym typeface="Candal"/>
              </a:defRPr>
            </a:lvl1pPr>
            <a:lvl2pPr algn="ct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algn="ct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algn="ct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algn="ct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algn="ct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algn="ct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algn="ct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algn="ct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048840" name="Google Shape;217;p25"/>
          <p:cNvSpPr/>
          <p:nvPr/>
        </p:nvSpPr>
        <p:spPr>
          <a:xfrm>
            <a:off x="7823232" y="812550"/>
            <a:ext cx="1114043" cy="427270"/>
          </a:xfrm>
          <a:custGeom>
            <a:avLst/>
            <a:ahLst/>
            <a:rect l="l" t="t" r="r" b="b"/>
            <a:pathLst>
              <a:path w="29437" h="11290" extrusionOk="0">
                <a:moveTo>
                  <a:pt x="15326" y="1"/>
                </a:moveTo>
                <a:cubicBezTo>
                  <a:pt x="13555" y="1"/>
                  <a:pt x="11928" y="1047"/>
                  <a:pt x="11210" y="2697"/>
                </a:cubicBezTo>
                <a:cubicBezTo>
                  <a:pt x="10606" y="2424"/>
                  <a:pt x="9980" y="2298"/>
                  <a:pt x="9369" y="2298"/>
                </a:cubicBezTo>
                <a:cubicBezTo>
                  <a:pt x="7258" y="2298"/>
                  <a:pt x="5308" y="3808"/>
                  <a:pt x="4941" y="6065"/>
                </a:cubicBezTo>
                <a:lnTo>
                  <a:pt x="4934" y="6065"/>
                </a:lnTo>
                <a:cubicBezTo>
                  <a:pt x="4915" y="6062"/>
                  <a:pt x="4897" y="6062"/>
                  <a:pt x="4874" y="6062"/>
                </a:cubicBezTo>
                <a:cubicBezTo>
                  <a:pt x="2112" y="6062"/>
                  <a:pt x="0" y="8534"/>
                  <a:pt x="436" y="11264"/>
                </a:cubicBezTo>
                <a:cubicBezTo>
                  <a:pt x="398" y="11280"/>
                  <a:pt x="379" y="11286"/>
                  <a:pt x="379" y="11286"/>
                </a:cubicBezTo>
                <a:lnTo>
                  <a:pt x="29437" y="11286"/>
                </a:lnTo>
                <a:cubicBezTo>
                  <a:pt x="29432" y="8803"/>
                  <a:pt x="27422" y="6794"/>
                  <a:pt x="24942" y="6794"/>
                </a:cubicBezTo>
                <a:cubicBezTo>
                  <a:pt x="24367" y="6794"/>
                  <a:pt x="23799" y="6902"/>
                  <a:pt x="23269" y="7119"/>
                </a:cubicBezTo>
                <a:lnTo>
                  <a:pt x="23269" y="7110"/>
                </a:lnTo>
                <a:cubicBezTo>
                  <a:pt x="23269" y="5203"/>
                  <a:pt x="21725" y="3660"/>
                  <a:pt x="19818" y="3660"/>
                </a:cubicBezTo>
                <a:cubicBezTo>
                  <a:pt x="19793" y="3660"/>
                  <a:pt x="19768" y="3663"/>
                  <a:pt x="19739" y="3663"/>
                </a:cubicBezTo>
                <a:cubicBezTo>
                  <a:pt x="19376" y="1725"/>
                  <a:pt x="17792" y="250"/>
                  <a:pt x="15831" y="29"/>
                </a:cubicBezTo>
                <a:cubicBezTo>
                  <a:pt x="15662" y="10"/>
                  <a:pt x="15493" y="1"/>
                  <a:pt x="15326" y="1"/>
                </a:cubicBezTo>
                <a:close/>
                <a:moveTo>
                  <a:pt x="29437" y="11286"/>
                </a:moveTo>
                <a:cubicBezTo>
                  <a:pt x="29437" y="11287"/>
                  <a:pt x="29437" y="11288"/>
                  <a:pt x="29437" y="11289"/>
                </a:cubicBezTo>
                <a:lnTo>
                  <a:pt x="29437" y="112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841" name="Google Shape;218;p25"/>
          <p:cNvSpPr/>
          <p:nvPr/>
        </p:nvSpPr>
        <p:spPr>
          <a:xfrm>
            <a:off x="231199" y="2212959"/>
            <a:ext cx="680642" cy="261131"/>
          </a:xfrm>
          <a:custGeom>
            <a:avLst/>
            <a:ahLst/>
            <a:rect l="l" t="t" r="r" b="b"/>
            <a:pathLst>
              <a:path w="17985" h="6900" extrusionOk="0">
                <a:moveTo>
                  <a:pt x="9363" y="0"/>
                </a:moveTo>
                <a:cubicBezTo>
                  <a:pt x="8283" y="0"/>
                  <a:pt x="7289" y="641"/>
                  <a:pt x="6847" y="1650"/>
                </a:cubicBezTo>
                <a:cubicBezTo>
                  <a:pt x="6478" y="1483"/>
                  <a:pt x="6096" y="1405"/>
                  <a:pt x="5722" y="1405"/>
                </a:cubicBezTo>
                <a:cubicBezTo>
                  <a:pt x="4434" y="1405"/>
                  <a:pt x="3243" y="2327"/>
                  <a:pt x="3018" y="3705"/>
                </a:cubicBezTo>
                <a:lnTo>
                  <a:pt x="2977" y="3705"/>
                </a:lnTo>
                <a:cubicBezTo>
                  <a:pt x="1288" y="3705"/>
                  <a:pt x="0" y="5214"/>
                  <a:pt x="266" y="6884"/>
                </a:cubicBezTo>
                <a:cubicBezTo>
                  <a:pt x="244" y="6893"/>
                  <a:pt x="234" y="6896"/>
                  <a:pt x="234" y="6896"/>
                </a:cubicBezTo>
                <a:lnTo>
                  <a:pt x="17981" y="6896"/>
                </a:lnTo>
                <a:lnTo>
                  <a:pt x="17981" y="6899"/>
                </a:lnTo>
                <a:cubicBezTo>
                  <a:pt x="17984" y="5384"/>
                  <a:pt x="16753" y="4153"/>
                  <a:pt x="15238" y="4153"/>
                </a:cubicBezTo>
                <a:cubicBezTo>
                  <a:pt x="14888" y="4153"/>
                  <a:pt x="14540" y="4219"/>
                  <a:pt x="14215" y="4352"/>
                </a:cubicBezTo>
                <a:lnTo>
                  <a:pt x="14215" y="4346"/>
                </a:lnTo>
                <a:cubicBezTo>
                  <a:pt x="14215" y="3181"/>
                  <a:pt x="13271" y="2237"/>
                  <a:pt x="12110" y="2237"/>
                </a:cubicBezTo>
                <a:cubicBezTo>
                  <a:pt x="12091" y="2237"/>
                  <a:pt x="12075" y="2240"/>
                  <a:pt x="12059" y="2240"/>
                </a:cubicBezTo>
                <a:cubicBezTo>
                  <a:pt x="11838" y="1056"/>
                  <a:pt x="10869" y="153"/>
                  <a:pt x="9673" y="18"/>
                </a:cubicBezTo>
                <a:cubicBezTo>
                  <a:pt x="9569" y="6"/>
                  <a:pt x="9466" y="0"/>
                  <a:pt x="936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842" name="Google Shape;219;p25"/>
          <p:cNvSpPr/>
          <p:nvPr/>
        </p:nvSpPr>
        <p:spPr>
          <a:xfrm flipH="1">
            <a:off x="8256624" y="1925209"/>
            <a:ext cx="680642" cy="261131"/>
          </a:xfrm>
          <a:custGeom>
            <a:avLst/>
            <a:ahLst/>
            <a:rect l="l" t="t" r="r" b="b"/>
            <a:pathLst>
              <a:path w="17985" h="6900" extrusionOk="0">
                <a:moveTo>
                  <a:pt x="9363" y="0"/>
                </a:moveTo>
                <a:cubicBezTo>
                  <a:pt x="8283" y="0"/>
                  <a:pt x="7289" y="641"/>
                  <a:pt x="6847" y="1650"/>
                </a:cubicBezTo>
                <a:cubicBezTo>
                  <a:pt x="6478" y="1483"/>
                  <a:pt x="6096" y="1405"/>
                  <a:pt x="5722" y="1405"/>
                </a:cubicBezTo>
                <a:cubicBezTo>
                  <a:pt x="4434" y="1405"/>
                  <a:pt x="3243" y="2327"/>
                  <a:pt x="3018" y="3705"/>
                </a:cubicBezTo>
                <a:lnTo>
                  <a:pt x="2977" y="3705"/>
                </a:lnTo>
                <a:cubicBezTo>
                  <a:pt x="1288" y="3705"/>
                  <a:pt x="0" y="5214"/>
                  <a:pt x="266" y="6884"/>
                </a:cubicBezTo>
                <a:cubicBezTo>
                  <a:pt x="244" y="6893"/>
                  <a:pt x="234" y="6896"/>
                  <a:pt x="234" y="6896"/>
                </a:cubicBezTo>
                <a:lnTo>
                  <a:pt x="17981" y="6896"/>
                </a:lnTo>
                <a:lnTo>
                  <a:pt x="17981" y="6899"/>
                </a:lnTo>
                <a:cubicBezTo>
                  <a:pt x="17984" y="5384"/>
                  <a:pt x="16753" y="4153"/>
                  <a:pt x="15238" y="4153"/>
                </a:cubicBezTo>
                <a:cubicBezTo>
                  <a:pt x="14888" y="4153"/>
                  <a:pt x="14540" y="4219"/>
                  <a:pt x="14215" y="4352"/>
                </a:cubicBezTo>
                <a:lnTo>
                  <a:pt x="14215" y="4346"/>
                </a:lnTo>
                <a:cubicBezTo>
                  <a:pt x="14215" y="3181"/>
                  <a:pt x="13271" y="2237"/>
                  <a:pt x="12110" y="2237"/>
                </a:cubicBezTo>
                <a:cubicBezTo>
                  <a:pt x="12091" y="2237"/>
                  <a:pt x="12075" y="2240"/>
                  <a:pt x="12059" y="2240"/>
                </a:cubicBezTo>
                <a:cubicBezTo>
                  <a:pt x="11838" y="1056"/>
                  <a:pt x="10869" y="153"/>
                  <a:pt x="9673" y="18"/>
                </a:cubicBezTo>
                <a:cubicBezTo>
                  <a:pt x="9569" y="6"/>
                  <a:pt x="9466" y="0"/>
                  <a:pt x="936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843" name="Google Shape;220;p25"/>
          <p:cNvSpPr/>
          <p:nvPr/>
        </p:nvSpPr>
        <p:spPr>
          <a:xfrm>
            <a:off x="1234963" y="4423500"/>
            <a:ext cx="326825" cy="370000"/>
          </a:xfrm>
          <a:custGeom>
            <a:avLst/>
            <a:ah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844" name="Google Shape;221;p25"/>
          <p:cNvSpPr/>
          <p:nvPr/>
        </p:nvSpPr>
        <p:spPr>
          <a:xfrm>
            <a:off x="599763" y="4091059"/>
            <a:ext cx="230673" cy="261146"/>
          </a:xfrm>
          <a:custGeom>
            <a:avLst/>
            <a:ah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845" name="Google Shape;222;p25"/>
          <p:cNvSpPr/>
          <p:nvPr/>
        </p:nvSpPr>
        <p:spPr>
          <a:xfrm>
            <a:off x="8613163" y="2896309"/>
            <a:ext cx="230673" cy="261146"/>
          </a:xfrm>
          <a:custGeom>
            <a:avLst/>
            <a:ah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846" name="Google Shape;223;p25"/>
          <p:cNvSpPr/>
          <p:nvPr/>
        </p:nvSpPr>
        <p:spPr>
          <a:xfrm>
            <a:off x="8345788" y="3867388"/>
            <a:ext cx="326825" cy="370000"/>
          </a:xfrm>
          <a:custGeom>
            <a:avLst/>
            <a:ah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0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8" name="Google Shape;225;p2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algn="ctr" lvl="0" rtl="0">
              <a:spcBef>
                <a:spcPts val="0"/>
              </a:spcBef>
              <a:spcAft>
                <a:spcPts val="0"/>
              </a:spcAft>
              <a:buSzPts val="35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</a:lvl9pPr>
          </a:lstStyle>
          <a:p/>
        </p:txBody>
      </p:sp>
      <p:sp>
        <p:nvSpPr>
          <p:cNvPr id="1048859" name="Google Shape;226;p26"/>
          <p:cNvSpPr txBox="1">
            <a:spLocks noGrp="1"/>
          </p:cNvSpPr>
          <p:nvPr>
            <p:ph type="subTitle" idx="1"/>
          </p:nvPr>
        </p:nvSpPr>
        <p:spPr>
          <a:xfrm>
            <a:off x="717550" y="2309192"/>
            <a:ext cx="2336400" cy="484800"/>
          </a:xfrm>
          <a:prstGeom prst="rect"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lstStyle>
            <a:lvl1pPr algn="ctr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algn="ct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ct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ct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ct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ct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ct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ct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ct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860" name="Google Shape;227;p26"/>
          <p:cNvSpPr txBox="1">
            <a:spLocks noGrp="1"/>
          </p:cNvSpPr>
          <p:nvPr>
            <p:ph type="subTitle" idx="2"/>
          </p:nvPr>
        </p:nvSpPr>
        <p:spPr>
          <a:xfrm>
            <a:off x="3403800" y="2309192"/>
            <a:ext cx="2336400" cy="484800"/>
          </a:xfrm>
          <a:prstGeom prst="rect"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lstStyle>
            <a:lvl1pPr algn="ctr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algn="ct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ct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ct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ct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ct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ct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ct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ct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861" name="Google Shape;228;p26"/>
          <p:cNvSpPr txBox="1">
            <a:spLocks noGrp="1"/>
          </p:cNvSpPr>
          <p:nvPr>
            <p:ph type="subTitle" idx="3"/>
          </p:nvPr>
        </p:nvSpPr>
        <p:spPr>
          <a:xfrm>
            <a:off x="6090050" y="2309192"/>
            <a:ext cx="2336400" cy="484800"/>
          </a:xfrm>
          <a:prstGeom prst="rect"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lstStyle>
            <a:lvl1pPr algn="ctr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algn="ct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ct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ct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ct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ct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ct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ct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ct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862" name="Google Shape;229;p26"/>
          <p:cNvSpPr txBox="1">
            <a:spLocks noGrp="1"/>
          </p:cNvSpPr>
          <p:nvPr>
            <p:ph type="subTitle" idx="4"/>
          </p:nvPr>
        </p:nvSpPr>
        <p:spPr>
          <a:xfrm>
            <a:off x="717550" y="4114919"/>
            <a:ext cx="2336400" cy="484800"/>
          </a:xfrm>
          <a:prstGeom prst="rect"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lstStyle>
            <a:lvl1pPr algn="ctr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algn="ct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ct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ct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ct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ct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ct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ct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ct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863" name="Google Shape;230;p26"/>
          <p:cNvSpPr txBox="1">
            <a:spLocks noGrp="1"/>
          </p:cNvSpPr>
          <p:nvPr>
            <p:ph type="subTitle" idx="5"/>
          </p:nvPr>
        </p:nvSpPr>
        <p:spPr>
          <a:xfrm>
            <a:off x="3403800" y="4114919"/>
            <a:ext cx="2336400" cy="484800"/>
          </a:xfrm>
          <a:prstGeom prst="rect"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lstStyle>
            <a:lvl1pPr algn="ctr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algn="ct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ct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ct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ct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ct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ct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ct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ct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864" name="Google Shape;231;p26"/>
          <p:cNvSpPr txBox="1">
            <a:spLocks noGrp="1"/>
          </p:cNvSpPr>
          <p:nvPr>
            <p:ph type="subTitle" idx="6"/>
          </p:nvPr>
        </p:nvSpPr>
        <p:spPr>
          <a:xfrm>
            <a:off x="6090050" y="4114919"/>
            <a:ext cx="2336400" cy="484800"/>
          </a:xfrm>
          <a:prstGeom prst="rect"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lstStyle>
            <a:lvl1pPr algn="ctr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algn="ct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ct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ct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ct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ct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ct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ct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ct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865" name="Google Shape;232;p26"/>
          <p:cNvSpPr txBox="1">
            <a:spLocks noGrp="1"/>
          </p:cNvSpPr>
          <p:nvPr>
            <p:ph type="subTitle" idx="7"/>
          </p:nvPr>
        </p:nvSpPr>
        <p:spPr>
          <a:xfrm>
            <a:off x="717550" y="1864931"/>
            <a:ext cx="2336400" cy="484800"/>
          </a:xfrm>
          <a:prstGeom prst="rect"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lstStyle>
            <a:lvl1pPr algn="ctr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latin typeface="Candal"/>
                <a:ea typeface="Candal"/>
                <a:cs typeface="Candal"/>
                <a:sym typeface="Candal"/>
              </a:defRPr>
            </a:lvl1pPr>
            <a:lvl2pPr algn="ct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algn="ct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algn="ct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algn="ct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algn="ct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algn="ct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algn="ct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algn="ct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048866" name="Google Shape;233;p26"/>
          <p:cNvSpPr txBox="1">
            <a:spLocks noGrp="1"/>
          </p:cNvSpPr>
          <p:nvPr>
            <p:ph type="subTitle" idx="8"/>
          </p:nvPr>
        </p:nvSpPr>
        <p:spPr>
          <a:xfrm>
            <a:off x="3403800" y="1864931"/>
            <a:ext cx="2336400" cy="484800"/>
          </a:xfrm>
          <a:prstGeom prst="rect"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lstStyle>
            <a:lvl1pPr algn="ctr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latin typeface="Candal"/>
                <a:ea typeface="Candal"/>
                <a:cs typeface="Candal"/>
                <a:sym typeface="Candal"/>
              </a:defRPr>
            </a:lvl1pPr>
            <a:lvl2pPr algn="ct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algn="ct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algn="ct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algn="ct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algn="ct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algn="ct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algn="ct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algn="ct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048867" name="Google Shape;234;p26"/>
          <p:cNvSpPr txBox="1">
            <a:spLocks noGrp="1"/>
          </p:cNvSpPr>
          <p:nvPr>
            <p:ph type="subTitle" idx="9"/>
          </p:nvPr>
        </p:nvSpPr>
        <p:spPr>
          <a:xfrm>
            <a:off x="6090050" y="1864931"/>
            <a:ext cx="2336400" cy="484800"/>
          </a:xfrm>
          <a:prstGeom prst="rect"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lstStyle>
            <a:lvl1pPr algn="ctr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latin typeface="Candal"/>
                <a:ea typeface="Candal"/>
                <a:cs typeface="Candal"/>
                <a:sym typeface="Candal"/>
              </a:defRPr>
            </a:lvl1pPr>
            <a:lvl2pPr algn="ct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algn="ct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algn="ct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algn="ct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algn="ct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algn="ct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algn="ct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algn="ct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048868" name="Google Shape;235;p26"/>
          <p:cNvSpPr txBox="1">
            <a:spLocks noGrp="1"/>
          </p:cNvSpPr>
          <p:nvPr>
            <p:ph type="subTitle" idx="13"/>
          </p:nvPr>
        </p:nvSpPr>
        <p:spPr>
          <a:xfrm>
            <a:off x="717550" y="3666116"/>
            <a:ext cx="2336400" cy="484800"/>
          </a:xfrm>
          <a:prstGeom prst="rect"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lstStyle>
            <a:lvl1pPr algn="ctr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latin typeface="Candal"/>
                <a:ea typeface="Candal"/>
                <a:cs typeface="Candal"/>
                <a:sym typeface="Candal"/>
              </a:defRPr>
            </a:lvl1pPr>
            <a:lvl2pPr algn="ct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algn="ct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algn="ct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algn="ct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algn="ct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algn="ct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algn="ct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algn="ct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048869" name="Google Shape;236;p26"/>
          <p:cNvSpPr txBox="1">
            <a:spLocks noGrp="1"/>
          </p:cNvSpPr>
          <p:nvPr>
            <p:ph type="subTitle" idx="14"/>
          </p:nvPr>
        </p:nvSpPr>
        <p:spPr>
          <a:xfrm>
            <a:off x="3403800" y="3666116"/>
            <a:ext cx="2336400" cy="484800"/>
          </a:xfrm>
          <a:prstGeom prst="rect"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lstStyle>
            <a:lvl1pPr algn="ctr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latin typeface="Candal"/>
                <a:ea typeface="Candal"/>
                <a:cs typeface="Candal"/>
                <a:sym typeface="Candal"/>
              </a:defRPr>
            </a:lvl1pPr>
            <a:lvl2pPr algn="ct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algn="ct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algn="ct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algn="ct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algn="ct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algn="ct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algn="ct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algn="ct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048870" name="Google Shape;237;p26"/>
          <p:cNvSpPr txBox="1">
            <a:spLocks noGrp="1"/>
          </p:cNvSpPr>
          <p:nvPr>
            <p:ph type="subTitle" idx="15"/>
          </p:nvPr>
        </p:nvSpPr>
        <p:spPr>
          <a:xfrm>
            <a:off x="6090050" y="3666116"/>
            <a:ext cx="2336400" cy="484800"/>
          </a:xfrm>
          <a:prstGeom prst="rect"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lstStyle>
            <a:lvl1pPr algn="ctr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latin typeface="Candal"/>
                <a:ea typeface="Candal"/>
                <a:cs typeface="Candal"/>
                <a:sym typeface="Candal"/>
              </a:defRPr>
            </a:lvl1pPr>
            <a:lvl2pPr algn="ct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algn="ct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algn="ct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algn="ct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algn="ct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algn="ct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algn="ct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algn="ct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048871" name="Google Shape;238;p26"/>
          <p:cNvSpPr/>
          <p:nvPr/>
        </p:nvSpPr>
        <p:spPr>
          <a:xfrm>
            <a:off x="8088586" y="1442334"/>
            <a:ext cx="680642" cy="261130"/>
          </a:xfrm>
          <a:custGeom>
            <a:avLst/>
            <a:ahLst/>
            <a:rect l="l" t="t" r="r" b="b"/>
            <a:pathLst>
              <a:path w="17985" h="6900" extrusionOk="0">
                <a:moveTo>
                  <a:pt x="9363" y="0"/>
                </a:moveTo>
                <a:cubicBezTo>
                  <a:pt x="8283" y="0"/>
                  <a:pt x="7289" y="641"/>
                  <a:pt x="6847" y="1650"/>
                </a:cubicBezTo>
                <a:cubicBezTo>
                  <a:pt x="6478" y="1483"/>
                  <a:pt x="6096" y="1405"/>
                  <a:pt x="5722" y="1405"/>
                </a:cubicBezTo>
                <a:cubicBezTo>
                  <a:pt x="4434" y="1405"/>
                  <a:pt x="3243" y="2327"/>
                  <a:pt x="3018" y="3705"/>
                </a:cubicBezTo>
                <a:lnTo>
                  <a:pt x="2977" y="3705"/>
                </a:lnTo>
                <a:cubicBezTo>
                  <a:pt x="1288" y="3705"/>
                  <a:pt x="0" y="5214"/>
                  <a:pt x="266" y="6884"/>
                </a:cubicBezTo>
                <a:cubicBezTo>
                  <a:pt x="244" y="6893"/>
                  <a:pt x="234" y="6896"/>
                  <a:pt x="234" y="6896"/>
                </a:cubicBezTo>
                <a:lnTo>
                  <a:pt x="17981" y="6896"/>
                </a:lnTo>
                <a:lnTo>
                  <a:pt x="17981" y="6899"/>
                </a:lnTo>
                <a:cubicBezTo>
                  <a:pt x="17984" y="5384"/>
                  <a:pt x="16753" y="4153"/>
                  <a:pt x="15238" y="4153"/>
                </a:cubicBezTo>
                <a:cubicBezTo>
                  <a:pt x="14888" y="4153"/>
                  <a:pt x="14540" y="4219"/>
                  <a:pt x="14215" y="4352"/>
                </a:cubicBezTo>
                <a:lnTo>
                  <a:pt x="14215" y="4346"/>
                </a:lnTo>
                <a:cubicBezTo>
                  <a:pt x="14215" y="3181"/>
                  <a:pt x="13271" y="2237"/>
                  <a:pt x="12110" y="2237"/>
                </a:cubicBezTo>
                <a:cubicBezTo>
                  <a:pt x="12091" y="2237"/>
                  <a:pt x="12075" y="2240"/>
                  <a:pt x="12059" y="2240"/>
                </a:cubicBezTo>
                <a:cubicBezTo>
                  <a:pt x="11838" y="1056"/>
                  <a:pt x="10869" y="153"/>
                  <a:pt x="9673" y="18"/>
                </a:cubicBezTo>
                <a:cubicBezTo>
                  <a:pt x="9569" y="6"/>
                  <a:pt x="9466" y="0"/>
                  <a:pt x="936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872" name="Google Shape;239;p26"/>
          <p:cNvSpPr/>
          <p:nvPr/>
        </p:nvSpPr>
        <p:spPr>
          <a:xfrm flipH="1">
            <a:off x="374786" y="1076172"/>
            <a:ext cx="680642" cy="261131"/>
          </a:xfrm>
          <a:custGeom>
            <a:avLst/>
            <a:ahLst/>
            <a:rect l="l" t="t" r="r" b="b"/>
            <a:pathLst>
              <a:path w="17985" h="6900" extrusionOk="0">
                <a:moveTo>
                  <a:pt x="9363" y="0"/>
                </a:moveTo>
                <a:cubicBezTo>
                  <a:pt x="8283" y="0"/>
                  <a:pt x="7289" y="641"/>
                  <a:pt x="6847" y="1650"/>
                </a:cubicBezTo>
                <a:cubicBezTo>
                  <a:pt x="6478" y="1483"/>
                  <a:pt x="6096" y="1405"/>
                  <a:pt x="5722" y="1405"/>
                </a:cubicBezTo>
                <a:cubicBezTo>
                  <a:pt x="4434" y="1405"/>
                  <a:pt x="3243" y="2327"/>
                  <a:pt x="3018" y="3705"/>
                </a:cubicBezTo>
                <a:lnTo>
                  <a:pt x="2977" y="3705"/>
                </a:lnTo>
                <a:cubicBezTo>
                  <a:pt x="1288" y="3705"/>
                  <a:pt x="0" y="5214"/>
                  <a:pt x="266" y="6884"/>
                </a:cubicBezTo>
                <a:cubicBezTo>
                  <a:pt x="244" y="6893"/>
                  <a:pt x="234" y="6896"/>
                  <a:pt x="234" y="6896"/>
                </a:cubicBezTo>
                <a:lnTo>
                  <a:pt x="17981" y="6896"/>
                </a:lnTo>
                <a:lnTo>
                  <a:pt x="17981" y="6899"/>
                </a:lnTo>
                <a:cubicBezTo>
                  <a:pt x="17984" y="5384"/>
                  <a:pt x="16753" y="4153"/>
                  <a:pt x="15238" y="4153"/>
                </a:cubicBezTo>
                <a:cubicBezTo>
                  <a:pt x="14888" y="4153"/>
                  <a:pt x="14540" y="4219"/>
                  <a:pt x="14215" y="4352"/>
                </a:cubicBezTo>
                <a:lnTo>
                  <a:pt x="14215" y="4346"/>
                </a:lnTo>
                <a:cubicBezTo>
                  <a:pt x="14215" y="3181"/>
                  <a:pt x="13271" y="2237"/>
                  <a:pt x="12110" y="2237"/>
                </a:cubicBezTo>
                <a:cubicBezTo>
                  <a:pt x="12091" y="2237"/>
                  <a:pt x="12075" y="2240"/>
                  <a:pt x="12059" y="2240"/>
                </a:cubicBezTo>
                <a:cubicBezTo>
                  <a:pt x="11838" y="1056"/>
                  <a:pt x="10869" y="153"/>
                  <a:pt x="9673" y="18"/>
                </a:cubicBezTo>
                <a:cubicBezTo>
                  <a:pt x="9569" y="6"/>
                  <a:pt x="9466" y="0"/>
                  <a:pt x="936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873" name="Google Shape;240;p26"/>
          <p:cNvSpPr/>
          <p:nvPr/>
        </p:nvSpPr>
        <p:spPr>
          <a:xfrm>
            <a:off x="8301825" y="3128734"/>
            <a:ext cx="230673" cy="261146"/>
          </a:xfrm>
          <a:custGeom>
            <a:avLst/>
            <a:ah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874" name="Google Shape;241;p26"/>
          <p:cNvSpPr/>
          <p:nvPr/>
        </p:nvSpPr>
        <p:spPr>
          <a:xfrm>
            <a:off x="5840750" y="4423488"/>
            <a:ext cx="326825" cy="370000"/>
          </a:xfrm>
          <a:custGeom>
            <a:avLst/>
            <a:ah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spTree>
      <p:nvGrpSpPr>
        <p:cNvPr id="114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60" name="Google Shape;243;p27"/>
          <p:cNvSpPr txBox="1">
            <a:spLocks noGrp="1"/>
          </p:cNvSpPr>
          <p:nvPr>
            <p:ph type="title" hasCustomPrompt="1"/>
          </p:nvPr>
        </p:nvSpPr>
        <p:spPr>
          <a:xfrm>
            <a:off x="1232525" y="2196275"/>
            <a:ext cx="2999100" cy="4452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algn="ctr"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2600">
                <a:solidFill>
                  <a:schemeClr val="accent2"/>
                </a:solidFill>
              </a:defRPr>
            </a:lvl1pPr>
            <a:lvl2pPr algn="ctr" lvl="1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algn="ctr" lvl="2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algn="ctr" lvl="3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algn="ctr" lvl="4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algn="ctr" lvl="5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algn="ctr" lvl="6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algn="ctr" lvl="7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algn="ctr" lvl="8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048961" name="Google Shape;244;p27"/>
          <p:cNvSpPr txBox="1">
            <a:spLocks noGrp="1"/>
          </p:cNvSpPr>
          <p:nvPr>
            <p:ph type="subTitle" idx="1"/>
          </p:nvPr>
        </p:nvSpPr>
        <p:spPr>
          <a:xfrm>
            <a:off x="1232450" y="1392300"/>
            <a:ext cx="2999100" cy="7425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algn="ctr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latin typeface="Candal"/>
                <a:ea typeface="Candal"/>
                <a:cs typeface="Candal"/>
                <a:sym typeface="Candal"/>
              </a:defRPr>
            </a:lvl1pPr>
            <a:lvl2pPr algn="ct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ct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ct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ct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ct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ct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ct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ct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962" name="Google Shape;245;p27"/>
          <p:cNvSpPr txBox="1">
            <a:spLocks noGrp="1"/>
          </p:cNvSpPr>
          <p:nvPr>
            <p:ph type="title" idx="2" hasCustomPrompt="1"/>
          </p:nvPr>
        </p:nvSpPr>
        <p:spPr>
          <a:xfrm>
            <a:off x="1232525" y="3944276"/>
            <a:ext cx="2999100" cy="4452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algn="ctr"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2600">
                <a:solidFill>
                  <a:schemeClr val="accent2"/>
                </a:solidFill>
              </a:defRPr>
            </a:lvl1pPr>
            <a:lvl2pPr algn="ctr" lvl="1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algn="ctr" lvl="2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algn="ctr" lvl="3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algn="ctr" lvl="4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algn="ctr" lvl="5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algn="ctr" lvl="6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algn="ctr" lvl="7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algn="ctr" lvl="8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048963" name="Google Shape;246;p27"/>
          <p:cNvSpPr txBox="1">
            <a:spLocks noGrp="1"/>
          </p:cNvSpPr>
          <p:nvPr>
            <p:ph type="subTitle" idx="3"/>
          </p:nvPr>
        </p:nvSpPr>
        <p:spPr>
          <a:xfrm>
            <a:off x="1232450" y="3140250"/>
            <a:ext cx="2999100" cy="7425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algn="ctr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latin typeface="Candal"/>
                <a:ea typeface="Candal"/>
                <a:cs typeface="Candal"/>
                <a:sym typeface="Candal"/>
              </a:defRPr>
            </a:lvl1pPr>
            <a:lvl2pPr algn="ct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ct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ct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ct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ct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ct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ct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ct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964" name="Google Shape;247;p27"/>
          <p:cNvSpPr txBox="1">
            <a:spLocks noGrp="1"/>
          </p:cNvSpPr>
          <p:nvPr>
            <p:ph type="title" idx="4" hasCustomPrompt="1"/>
          </p:nvPr>
        </p:nvSpPr>
        <p:spPr>
          <a:xfrm>
            <a:off x="4890325" y="2196275"/>
            <a:ext cx="3012300" cy="4452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algn="ctr"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2600">
                <a:solidFill>
                  <a:schemeClr val="accent2"/>
                </a:solidFill>
              </a:defRPr>
            </a:lvl1pPr>
            <a:lvl2pPr algn="ctr" lvl="1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algn="ctr" lvl="2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algn="ctr" lvl="3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algn="ctr" lvl="4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algn="ctr" lvl="5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algn="ctr" lvl="6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algn="ctr" lvl="7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algn="ctr" lvl="8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048965" name="Google Shape;248;p27"/>
          <p:cNvSpPr txBox="1">
            <a:spLocks noGrp="1"/>
          </p:cNvSpPr>
          <p:nvPr>
            <p:ph type="subTitle" idx="5"/>
          </p:nvPr>
        </p:nvSpPr>
        <p:spPr>
          <a:xfrm>
            <a:off x="4896925" y="1392300"/>
            <a:ext cx="2999100" cy="7425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algn="ctr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latin typeface="Candal"/>
                <a:ea typeface="Candal"/>
                <a:cs typeface="Candal"/>
                <a:sym typeface="Candal"/>
              </a:defRPr>
            </a:lvl1pPr>
            <a:lvl2pPr algn="ct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ct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ct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ct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ct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ct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ct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ct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966" name="Google Shape;249;p27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algn="ctr" lvl="0" rtl="0">
              <a:spcBef>
                <a:spcPts val="0"/>
              </a:spcBef>
              <a:spcAft>
                <a:spcPts val="0"/>
              </a:spcAft>
              <a:buSzPts val="35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</a:lvl9pPr>
          </a:lstStyle>
          <a:p/>
        </p:txBody>
      </p:sp>
      <p:sp>
        <p:nvSpPr>
          <p:cNvPr id="1048967" name="Google Shape;250;p27"/>
          <p:cNvSpPr txBox="1">
            <a:spLocks noGrp="1"/>
          </p:cNvSpPr>
          <p:nvPr>
            <p:ph type="title" idx="7" hasCustomPrompt="1"/>
          </p:nvPr>
        </p:nvSpPr>
        <p:spPr>
          <a:xfrm>
            <a:off x="4890325" y="3944280"/>
            <a:ext cx="3012300" cy="4452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algn="ctr"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2600">
                <a:solidFill>
                  <a:schemeClr val="accent2"/>
                </a:solidFill>
              </a:defRPr>
            </a:lvl1pPr>
            <a:lvl2pPr algn="ctr" lvl="1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algn="ctr" lvl="2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algn="ctr" lvl="3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algn="ctr" lvl="4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algn="ctr" lvl="5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algn="ctr" lvl="6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algn="ctr" lvl="7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algn="ctr" lvl="8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048968" name="Google Shape;251;p27"/>
          <p:cNvSpPr txBox="1">
            <a:spLocks noGrp="1"/>
          </p:cNvSpPr>
          <p:nvPr>
            <p:ph type="subTitle" idx="8"/>
          </p:nvPr>
        </p:nvSpPr>
        <p:spPr>
          <a:xfrm>
            <a:off x="4896925" y="3140250"/>
            <a:ext cx="2999100" cy="7425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algn="ctr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latin typeface="Candal"/>
                <a:ea typeface="Candal"/>
                <a:cs typeface="Candal"/>
                <a:sym typeface="Candal"/>
              </a:defRPr>
            </a:lvl1pPr>
            <a:lvl2pPr algn="ct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ct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ct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ct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ct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ct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ct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ct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969" name="Google Shape;252;p27"/>
          <p:cNvSpPr/>
          <p:nvPr/>
        </p:nvSpPr>
        <p:spPr>
          <a:xfrm>
            <a:off x="7811207" y="2702962"/>
            <a:ext cx="1114043" cy="427270"/>
          </a:xfrm>
          <a:custGeom>
            <a:avLst/>
            <a:ahLst/>
            <a:rect l="l" t="t" r="r" b="b"/>
            <a:pathLst>
              <a:path w="29437" h="11290" extrusionOk="0">
                <a:moveTo>
                  <a:pt x="15326" y="1"/>
                </a:moveTo>
                <a:cubicBezTo>
                  <a:pt x="13555" y="1"/>
                  <a:pt x="11928" y="1047"/>
                  <a:pt x="11210" y="2697"/>
                </a:cubicBezTo>
                <a:cubicBezTo>
                  <a:pt x="10606" y="2424"/>
                  <a:pt x="9980" y="2298"/>
                  <a:pt x="9369" y="2298"/>
                </a:cubicBezTo>
                <a:cubicBezTo>
                  <a:pt x="7258" y="2298"/>
                  <a:pt x="5308" y="3808"/>
                  <a:pt x="4941" y="6065"/>
                </a:cubicBezTo>
                <a:lnTo>
                  <a:pt x="4934" y="6065"/>
                </a:lnTo>
                <a:cubicBezTo>
                  <a:pt x="4915" y="6062"/>
                  <a:pt x="4897" y="6062"/>
                  <a:pt x="4874" y="6062"/>
                </a:cubicBezTo>
                <a:cubicBezTo>
                  <a:pt x="2112" y="6062"/>
                  <a:pt x="0" y="8534"/>
                  <a:pt x="436" y="11264"/>
                </a:cubicBezTo>
                <a:cubicBezTo>
                  <a:pt x="398" y="11280"/>
                  <a:pt x="379" y="11286"/>
                  <a:pt x="379" y="11286"/>
                </a:cubicBezTo>
                <a:lnTo>
                  <a:pt x="29437" y="11286"/>
                </a:lnTo>
                <a:cubicBezTo>
                  <a:pt x="29432" y="8803"/>
                  <a:pt x="27422" y="6794"/>
                  <a:pt x="24942" y="6794"/>
                </a:cubicBezTo>
                <a:cubicBezTo>
                  <a:pt x="24367" y="6794"/>
                  <a:pt x="23799" y="6902"/>
                  <a:pt x="23269" y="7119"/>
                </a:cubicBezTo>
                <a:lnTo>
                  <a:pt x="23269" y="7110"/>
                </a:lnTo>
                <a:cubicBezTo>
                  <a:pt x="23269" y="5203"/>
                  <a:pt x="21725" y="3660"/>
                  <a:pt x="19818" y="3660"/>
                </a:cubicBezTo>
                <a:cubicBezTo>
                  <a:pt x="19793" y="3660"/>
                  <a:pt x="19768" y="3663"/>
                  <a:pt x="19739" y="3663"/>
                </a:cubicBezTo>
                <a:cubicBezTo>
                  <a:pt x="19376" y="1725"/>
                  <a:pt x="17792" y="250"/>
                  <a:pt x="15831" y="29"/>
                </a:cubicBezTo>
                <a:cubicBezTo>
                  <a:pt x="15662" y="10"/>
                  <a:pt x="15493" y="1"/>
                  <a:pt x="15326" y="1"/>
                </a:cubicBezTo>
                <a:close/>
                <a:moveTo>
                  <a:pt x="29437" y="11286"/>
                </a:moveTo>
                <a:cubicBezTo>
                  <a:pt x="29437" y="11287"/>
                  <a:pt x="29437" y="11288"/>
                  <a:pt x="29437" y="11289"/>
                </a:cubicBezTo>
                <a:lnTo>
                  <a:pt x="29437" y="112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970" name="Google Shape;253;p27"/>
          <p:cNvSpPr/>
          <p:nvPr/>
        </p:nvSpPr>
        <p:spPr>
          <a:xfrm flipH="1">
            <a:off x="4354561" y="4477934"/>
            <a:ext cx="680642" cy="261131"/>
          </a:xfrm>
          <a:custGeom>
            <a:avLst/>
            <a:ahLst/>
            <a:rect l="l" t="t" r="r" b="b"/>
            <a:pathLst>
              <a:path w="17985" h="6900" extrusionOk="0">
                <a:moveTo>
                  <a:pt x="9363" y="0"/>
                </a:moveTo>
                <a:cubicBezTo>
                  <a:pt x="8283" y="0"/>
                  <a:pt x="7289" y="641"/>
                  <a:pt x="6847" y="1650"/>
                </a:cubicBezTo>
                <a:cubicBezTo>
                  <a:pt x="6478" y="1483"/>
                  <a:pt x="6096" y="1405"/>
                  <a:pt x="5722" y="1405"/>
                </a:cubicBezTo>
                <a:cubicBezTo>
                  <a:pt x="4434" y="1405"/>
                  <a:pt x="3243" y="2327"/>
                  <a:pt x="3018" y="3705"/>
                </a:cubicBezTo>
                <a:lnTo>
                  <a:pt x="2977" y="3705"/>
                </a:lnTo>
                <a:cubicBezTo>
                  <a:pt x="1288" y="3705"/>
                  <a:pt x="0" y="5214"/>
                  <a:pt x="266" y="6884"/>
                </a:cubicBezTo>
                <a:cubicBezTo>
                  <a:pt x="244" y="6893"/>
                  <a:pt x="234" y="6896"/>
                  <a:pt x="234" y="6896"/>
                </a:cubicBezTo>
                <a:lnTo>
                  <a:pt x="17981" y="6896"/>
                </a:lnTo>
                <a:lnTo>
                  <a:pt x="17981" y="6899"/>
                </a:lnTo>
                <a:cubicBezTo>
                  <a:pt x="17984" y="5384"/>
                  <a:pt x="16753" y="4153"/>
                  <a:pt x="15238" y="4153"/>
                </a:cubicBezTo>
                <a:cubicBezTo>
                  <a:pt x="14888" y="4153"/>
                  <a:pt x="14540" y="4219"/>
                  <a:pt x="14215" y="4352"/>
                </a:cubicBezTo>
                <a:lnTo>
                  <a:pt x="14215" y="4346"/>
                </a:lnTo>
                <a:cubicBezTo>
                  <a:pt x="14215" y="3181"/>
                  <a:pt x="13271" y="2237"/>
                  <a:pt x="12110" y="2237"/>
                </a:cubicBezTo>
                <a:cubicBezTo>
                  <a:pt x="12091" y="2237"/>
                  <a:pt x="12075" y="2240"/>
                  <a:pt x="12059" y="2240"/>
                </a:cubicBezTo>
                <a:cubicBezTo>
                  <a:pt x="11838" y="1056"/>
                  <a:pt x="10869" y="153"/>
                  <a:pt x="9673" y="18"/>
                </a:cubicBezTo>
                <a:cubicBezTo>
                  <a:pt x="9569" y="6"/>
                  <a:pt x="9466" y="0"/>
                  <a:pt x="936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971" name="Google Shape;254;p27"/>
          <p:cNvSpPr/>
          <p:nvPr/>
        </p:nvSpPr>
        <p:spPr>
          <a:xfrm>
            <a:off x="7964100" y="4423488"/>
            <a:ext cx="326825" cy="370000"/>
          </a:xfrm>
          <a:custGeom>
            <a:avLst/>
            <a:ah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972" name="Google Shape;255;p27"/>
          <p:cNvSpPr/>
          <p:nvPr/>
        </p:nvSpPr>
        <p:spPr>
          <a:xfrm>
            <a:off x="532550" y="3828313"/>
            <a:ext cx="326825" cy="370000"/>
          </a:xfrm>
          <a:custGeom>
            <a:avLst/>
            <a:ah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973" name="Google Shape;256;p27"/>
          <p:cNvSpPr/>
          <p:nvPr/>
        </p:nvSpPr>
        <p:spPr>
          <a:xfrm>
            <a:off x="8469600" y="3882759"/>
            <a:ext cx="230673" cy="261146"/>
          </a:xfrm>
          <a:custGeom>
            <a:avLst/>
            <a:ah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974" name="Google Shape;257;p27"/>
          <p:cNvSpPr/>
          <p:nvPr/>
        </p:nvSpPr>
        <p:spPr>
          <a:xfrm flipH="1">
            <a:off x="8244611" y="1781659"/>
            <a:ext cx="680642" cy="261131"/>
          </a:xfrm>
          <a:custGeom>
            <a:avLst/>
            <a:ahLst/>
            <a:rect l="l" t="t" r="r" b="b"/>
            <a:pathLst>
              <a:path w="17985" h="6900" extrusionOk="0">
                <a:moveTo>
                  <a:pt x="9363" y="0"/>
                </a:moveTo>
                <a:cubicBezTo>
                  <a:pt x="8283" y="0"/>
                  <a:pt x="7289" y="641"/>
                  <a:pt x="6847" y="1650"/>
                </a:cubicBezTo>
                <a:cubicBezTo>
                  <a:pt x="6478" y="1483"/>
                  <a:pt x="6096" y="1405"/>
                  <a:pt x="5722" y="1405"/>
                </a:cubicBezTo>
                <a:cubicBezTo>
                  <a:pt x="4434" y="1405"/>
                  <a:pt x="3243" y="2327"/>
                  <a:pt x="3018" y="3705"/>
                </a:cubicBezTo>
                <a:lnTo>
                  <a:pt x="2977" y="3705"/>
                </a:lnTo>
                <a:cubicBezTo>
                  <a:pt x="1288" y="3705"/>
                  <a:pt x="0" y="5214"/>
                  <a:pt x="266" y="6884"/>
                </a:cubicBezTo>
                <a:cubicBezTo>
                  <a:pt x="244" y="6893"/>
                  <a:pt x="234" y="6896"/>
                  <a:pt x="234" y="6896"/>
                </a:cubicBezTo>
                <a:lnTo>
                  <a:pt x="17981" y="6896"/>
                </a:lnTo>
                <a:lnTo>
                  <a:pt x="17981" y="6899"/>
                </a:lnTo>
                <a:cubicBezTo>
                  <a:pt x="17984" y="5384"/>
                  <a:pt x="16753" y="4153"/>
                  <a:pt x="15238" y="4153"/>
                </a:cubicBezTo>
                <a:cubicBezTo>
                  <a:pt x="14888" y="4153"/>
                  <a:pt x="14540" y="4219"/>
                  <a:pt x="14215" y="4352"/>
                </a:cubicBezTo>
                <a:lnTo>
                  <a:pt x="14215" y="4346"/>
                </a:lnTo>
                <a:cubicBezTo>
                  <a:pt x="14215" y="3181"/>
                  <a:pt x="13271" y="2237"/>
                  <a:pt x="12110" y="2237"/>
                </a:cubicBezTo>
                <a:cubicBezTo>
                  <a:pt x="12091" y="2237"/>
                  <a:pt x="12075" y="2240"/>
                  <a:pt x="12059" y="2240"/>
                </a:cubicBezTo>
                <a:cubicBezTo>
                  <a:pt x="11838" y="1056"/>
                  <a:pt x="10869" y="153"/>
                  <a:pt x="9673" y="18"/>
                </a:cubicBezTo>
                <a:cubicBezTo>
                  <a:pt x="9569" y="6"/>
                  <a:pt x="9466" y="0"/>
                  <a:pt x="936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BLANK_1_1_1_1_1_1_3">
    <p:spTree>
      <p:nvGrpSpPr>
        <p:cNvPr id="120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23" name="Google Shape;259;p28"/>
          <p:cNvSpPr txBox="1">
            <a:spLocks noGrp="1"/>
          </p:cNvSpPr>
          <p:nvPr>
            <p:ph type="title" hasCustomPrompt="1"/>
          </p:nvPr>
        </p:nvSpPr>
        <p:spPr>
          <a:xfrm>
            <a:off x="779325" y="3260613"/>
            <a:ext cx="1860300" cy="5838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algn="ctr"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3000">
                <a:solidFill>
                  <a:schemeClr val="accent2"/>
                </a:solidFill>
              </a:defRPr>
            </a:lvl1pPr>
            <a:lvl2pPr algn="ctr" lvl="1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algn="ctr" lvl="2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algn="ctr" lvl="3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algn="ctr" lvl="4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algn="ctr" lvl="5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algn="ctr" lvl="6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algn="ctr" lvl="7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algn="ctr" lvl="8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049024" name="Google Shape;260;p28"/>
          <p:cNvSpPr txBox="1">
            <a:spLocks noGrp="1"/>
          </p:cNvSpPr>
          <p:nvPr>
            <p:ph type="subTitle" idx="1"/>
          </p:nvPr>
        </p:nvSpPr>
        <p:spPr>
          <a:xfrm>
            <a:off x="779325" y="3762364"/>
            <a:ext cx="1860300" cy="8574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algn="ctr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latin typeface="Candal"/>
                <a:ea typeface="Candal"/>
                <a:cs typeface="Candal"/>
                <a:sym typeface="Candal"/>
              </a:defRPr>
            </a:lvl1pPr>
            <a:lvl2pPr algn="ct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ct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ct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ct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ct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ct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ct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ct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9025" name="Google Shape;261;p28"/>
          <p:cNvSpPr txBox="1">
            <a:spLocks noGrp="1"/>
          </p:cNvSpPr>
          <p:nvPr>
            <p:ph type="title" idx="2" hasCustomPrompt="1"/>
          </p:nvPr>
        </p:nvSpPr>
        <p:spPr>
          <a:xfrm>
            <a:off x="2687675" y="3260616"/>
            <a:ext cx="1860300" cy="5838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algn="ctr"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3000">
                <a:solidFill>
                  <a:schemeClr val="accent2"/>
                </a:solidFill>
              </a:defRPr>
            </a:lvl1pPr>
            <a:lvl2pPr algn="ctr" lvl="1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algn="ctr" lvl="2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algn="ctr" lvl="3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algn="ctr" lvl="4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algn="ctr" lvl="5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algn="ctr" lvl="6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algn="ctr" lvl="7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algn="ctr" lvl="8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049026" name="Google Shape;262;p28"/>
          <p:cNvSpPr txBox="1">
            <a:spLocks noGrp="1"/>
          </p:cNvSpPr>
          <p:nvPr>
            <p:ph type="subTitle" idx="3"/>
          </p:nvPr>
        </p:nvSpPr>
        <p:spPr>
          <a:xfrm>
            <a:off x="2687675" y="3762372"/>
            <a:ext cx="1860300" cy="8574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algn="ctr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latin typeface="Candal"/>
                <a:ea typeface="Candal"/>
                <a:cs typeface="Candal"/>
                <a:sym typeface="Candal"/>
              </a:defRPr>
            </a:lvl1pPr>
            <a:lvl2pPr algn="ct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ct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ct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ct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ct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ct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ct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ct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9027" name="Google Shape;263;p28"/>
          <p:cNvSpPr txBox="1">
            <a:spLocks noGrp="1"/>
          </p:cNvSpPr>
          <p:nvPr>
            <p:ph type="title" idx="4" hasCustomPrompt="1"/>
          </p:nvPr>
        </p:nvSpPr>
        <p:spPr>
          <a:xfrm>
            <a:off x="4596025" y="3260610"/>
            <a:ext cx="1860300" cy="5838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algn="ctr"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3000">
                <a:solidFill>
                  <a:schemeClr val="accent2"/>
                </a:solidFill>
              </a:defRPr>
            </a:lvl1pPr>
            <a:lvl2pPr algn="ctr" lvl="1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algn="ctr" lvl="2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algn="ctr" lvl="3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algn="ctr" lvl="4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algn="ctr" lvl="5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algn="ctr" lvl="6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algn="ctr" lvl="7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algn="ctr" lvl="8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049028" name="Google Shape;264;p28"/>
          <p:cNvSpPr txBox="1">
            <a:spLocks noGrp="1"/>
          </p:cNvSpPr>
          <p:nvPr>
            <p:ph type="subTitle" idx="5"/>
          </p:nvPr>
        </p:nvSpPr>
        <p:spPr>
          <a:xfrm>
            <a:off x="4596025" y="3762357"/>
            <a:ext cx="1860300" cy="8574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algn="ctr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latin typeface="Candal"/>
                <a:ea typeface="Candal"/>
                <a:cs typeface="Candal"/>
                <a:sym typeface="Candal"/>
              </a:defRPr>
            </a:lvl1pPr>
            <a:lvl2pPr algn="ct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ct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ct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ct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ct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ct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ct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ct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9029" name="Google Shape;265;p28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algn="ctr" lvl="0" rtl="0">
              <a:spcBef>
                <a:spcPts val="0"/>
              </a:spcBef>
              <a:spcAft>
                <a:spcPts val="0"/>
              </a:spcAft>
              <a:buSzPts val="35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</a:lvl9pPr>
          </a:lstStyle>
          <a:p/>
        </p:txBody>
      </p:sp>
      <p:sp>
        <p:nvSpPr>
          <p:cNvPr id="1049030" name="Google Shape;266;p28"/>
          <p:cNvSpPr txBox="1">
            <a:spLocks noGrp="1"/>
          </p:cNvSpPr>
          <p:nvPr>
            <p:ph type="title" idx="7" hasCustomPrompt="1"/>
          </p:nvPr>
        </p:nvSpPr>
        <p:spPr>
          <a:xfrm>
            <a:off x="6504375" y="3260610"/>
            <a:ext cx="1860300" cy="5838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algn="ctr"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3000">
                <a:solidFill>
                  <a:schemeClr val="accent2"/>
                </a:solidFill>
              </a:defRPr>
            </a:lvl1pPr>
            <a:lvl2pPr algn="ctr" lvl="1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algn="ctr" lvl="2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algn="ctr" lvl="3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algn="ctr" lvl="4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algn="ctr" lvl="5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algn="ctr" lvl="6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algn="ctr" lvl="7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algn="ctr" lvl="8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049031" name="Google Shape;267;p28"/>
          <p:cNvSpPr txBox="1">
            <a:spLocks noGrp="1"/>
          </p:cNvSpPr>
          <p:nvPr>
            <p:ph type="subTitle" idx="8"/>
          </p:nvPr>
        </p:nvSpPr>
        <p:spPr>
          <a:xfrm>
            <a:off x="6504375" y="3762357"/>
            <a:ext cx="1860300" cy="8574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algn="ctr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latin typeface="Candal"/>
                <a:ea typeface="Candal"/>
                <a:cs typeface="Candal"/>
                <a:sym typeface="Candal"/>
              </a:defRPr>
            </a:lvl1pPr>
            <a:lvl2pPr algn="ct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ct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ct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ct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ct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ct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ct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ct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9032" name="Google Shape;268;p28"/>
          <p:cNvSpPr/>
          <p:nvPr/>
        </p:nvSpPr>
        <p:spPr>
          <a:xfrm>
            <a:off x="2331761" y="4599359"/>
            <a:ext cx="680642" cy="261131"/>
          </a:xfrm>
          <a:custGeom>
            <a:avLst/>
            <a:ahLst/>
            <a:rect l="l" t="t" r="r" b="b"/>
            <a:pathLst>
              <a:path w="17985" h="6900" extrusionOk="0">
                <a:moveTo>
                  <a:pt x="9363" y="0"/>
                </a:moveTo>
                <a:cubicBezTo>
                  <a:pt x="8283" y="0"/>
                  <a:pt x="7289" y="641"/>
                  <a:pt x="6847" y="1650"/>
                </a:cubicBezTo>
                <a:cubicBezTo>
                  <a:pt x="6478" y="1483"/>
                  <a:pt x="6096" y="1405"/>
                  <a:pt x="5722" y="1405"/>
                </a:cubicBezTo>
                <a:cubicBezTo>
                  <a:pt x="4434" y="1405"/>
                  <a:pt x="3243" y="2327"/>
                  <a:pt x="3018" y="3705"/>
                </a:cubicBezTo>
                <a:lnTo>
                  <a:pt x="2977" y="3705"/>
                </a:lnTo>
                <a:cubicBezTo>
                  <a:pt x="1288" y="3705"/>
                  <a:pt x="0" y="5214"/>
                  <a:pt x="266" y="6884"/>
                </a:cubicBezTo>
                <a:cubicBezTo>
                  <a:pt x="244" y="6893"/>
                  <a:pt x="234" y="6896"/>
                  <a:pt x="234" y="6896"/>
                </a:cubicBezTo>
                <a:lnTo>
                  <a:pt x="17981" y="6896"/>
                </a:lnTo>
                <a:lnTo>
                  <a:pt x="17981" y="6899"/>
                </a:lnTo>
                <a:cubicBezTo>
                  <a:pt x="17984" y="5384"/>
                  <a:pt x="16753" y="4153"/>
                  <a:pt x="15238" y="4153"/>
                </a:cubicBezTo>
                <a:cubicBezTo>
                  <a:pt x="14888" y="4153"/>
                  <a:pt x="14540" y="4219"/>
                  <a:pt x="14215" y="4352"/>
                </a:cubicBezTo>
                <a:lnTo>
                  <a:pt x="14215" y="4346"/>
                </a:lnTo>
                <a:cubicBezTo>
                  <a:pt x="14215" y="3181"/>
                  <a:pt x="13271" y="2237"/>
                  <a:pt x="12110" y="2237"/>
                </a:cubicBezTo>
                <a:cubicBezTo>
                  <a:pt x="12091" y="2237"/>
                  <a:pt x="12075" y="2240"/>
                  <a:pt x="12059" y="2240"/>
                </a:cubicBezTo>
                <a:cubicBezTo>
                  <a:pt x="11838" y="1056"/>
                  <a:pt x="10869" y="153"/>
                  <a:pt x="9673" y="18"/>
                </a:cubicBezTo>
                <a:cubicBezTo>
                  <a:pt x="9569" y="6"/>
                  <a:pt x="9466" y="0"/>
                  <a:pt x="936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9033" name="Google Shape;269;p28"/>
          <p:cNvSpPr/>
          <p:nvPr/>
        </p:nvSpPr>
        <p:spPr>
          <a:xfrm>
            <a:off x="208499" y="2193384"/>
            <a:ext cx="680642" cy="261131"/>
          </a:xfrm>
          <a:custGeom>
            <a:avLst/>
            <a:ahLst/>
            <a:rect l="l" t="t" r="r" b="b"/>
            <a:pathLst>
              <a:path w="17985" h="6900" extrusionOk="0">
                <a:moveTo>
                  <a:pt x="9363" y="0"/>
                </a:moveTo>
                <a:cubicBezTo>
                  <a:pt x="8283" y="0"/>
                  <a:pt x="7289" y="641"/>
                  <a:pt x="6847" y="1650"/>
                </a:cubicBezTo>
                <a:cubicBezTo>
                  <a:pt x="6478" y="1483"/>
                  <a:pt x="6096" y="1405"/>
                  <a:pt x="5722" y="1405"/>
                </a:cubicBezTo>
                <a:cubicBezTo>
                  <a:pt x="4434" y="1405"/>
                  <a:pt x="3243" y="2327"/>
                  <a:pt x="3018" y="3705"/>
                </a:cubicBezTo>
                <a:lnTo>
                  <a:pt x="2977" y="3705"/>
                </a:lnTo>
                <a:cubicBezTo>
                  <a:pt x="1288" y="3705"/>
                  <a:pt x="0" y="5214"/>
                  <a:pt x="266" y="6884"/>
                </a:cubicBezTo>
                <a:cubicBezTo>
                  <a:pt x="244" y="6893"/>
                  <a:pt x="234" y="6896"/>
                  <a:pt x="234" y="6896"/>
                </a:cubicBezTo>
                <a:lnTo>
                  <a:pt x="17981" y="6896"/>
                </a:lnTo>
                <a:lnTo>
                  <a:pt x="17981" y="6899"/>
                </a:lnTo>
                <a:cubicBezTo>
                  <a:pt x="17984" y="5384"/>
                  <a:pt x="16753" y="4153"/>
                  <a:pt x="15238" y="4153"/>
                </a:cubicBezTo>
                <a:cubicBezTo>
                  <a:pt x="14888" y="4153"/>
                  <a:pt x="14540" y="4219"/>
                  <a:pt x="14215" y="4352"/>
                </a:cubicBezTo>
                <a:lnTo>
                  <a:pt x="14215" y="4346"/>
                </a:lnTo>
                <a:cubicBezTo>
                  <a:pt x="14215" y="3181"/>
                  <a:pt x="13271" y="2237"/>
                  <a:pt x="12110" y="2237"/>
                </a:cubicBezTo>
                <a:cubicBezTo>
                  <a:pt x="12091" y="2237"/>
                  <a:pt x="12075" y="2240"/>
                  <a:pt x="12059" y="2240"/>
                </a:cubicBezTo>
                <a:cubicBezTo>
                  <a:pt x="11838" y="1056"/>
                  <a:pt x="10869" y="153"/>
                  <a:pt x="9673" y="18"/>
                </a:cubicBezTo>
                <a:cubicBezTo>
                  <a:pt x="9569" y="6"/>
                  <a:pt x="9466" y="0"/>
                  <a:pt x="936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9034" name="Google Shape;270;p28"/>
          <p:cNvSpPr/>
          <p:nvPr/>
        </p:nvSpPr>
        <p:spPr>
          <a:xfrm flipH="1">
            <a:off x="6096499" y="4713272"/>
            <a:ext cx="680642" cy="261131"/>
          </a:xfrm>
          <a:custGeom>
            <a:avLst/>
            <a:ahLst/>
            <a:rect l="l" t="t" r="r" b="b"/>
            <a:pathLst>
              <a:path w="17985" h="6900" extrusionOk="0">
                <a:moveTo>
                  <a:pt x="9363" y="0"/>
                </a:moveTo>
                <a:cubicBezTo>
                  <a:pt x="8283" y="0"/>
                  <a:pt x="7289" y="641"/>
                  <a:pt x="6847" y="1650"/>
                </a:cubicBezTo>
                <a:cubicBezTo>
                  <a:pt x="6478" y="1483"/>
                  <a:pt x="6096" y="1405"/>
                  <a:pt x="5722" y="1405"/>
                </a:cubicBezTo>
                <a:cubicBezTo>
                  <a:pt x="4434" y="1405"/>
                  <a:pt x="3243" y="2327"/>
                  <a:pt x="3018" y="3705"/>
                </a:cubicBezTo>
                <a:lnTo>
                  <a:pt x="2977" y="3705"/>
                </a:lnTo>
                <a:cubicBezTo>
                  <a:pt x="1288" y="3705"/>
                  <a:pt x="0" y="5214"/>
                  <a:pt x="266" y="6884"/>
                </a:cubicBezTo>
                <a:cubicBezTo>
                  <a:pt x="244" y="6893"/>
                  <a:pt x="234" y="6896"/>
                  <a:pt x="234" y="6896"/>
                </a:cubicBezTo>
                <a:lnTo>
                  <a:pt x="17981" y="6896"/>
                </a:lnTo>
                <a:lnTo>
                  <a:pt x="17981" y="6899"/>
                </a:lnTo>
                <a:cubicBezTo>
                  <a:pt x="17984" y="5384"/>
                  <a:pt x="16753" y="4153"/>
                  <a:pt x="15238" y="4153"/>
                </a:cubicBezTo>
                <a:cubicBezTo>
                  <a:pt x="14888" y="4153"/>
                  <a:pt x="14540" y="4219"/>
                  <a:pt x="14215" y="4352"/>
                </a:cubicBezTo>
                <a:lnTo>
                  <a:pt x="14215" y="4346"/>
                </a:lnTo>
                <a:cubicBezTo>
                  <a:pt x="14215" y="3181"/>
                  <a:pt x="13271" y="2237"/>
                  <a:pt x="12110" y="2237"/>
                </a:cubicBezTo>
                <a:cubicBezTo>
                  <a:pt x="12091" y="2237"/>
                  <a:pt x="12075" y="2240"/>
                  <a:pt x="12059" y="2240"/>
                </a:cubicBezTo>
                <a:cubicBezTo>
                  <a:pt x="11838" y="1056"/>
                  <a:pt x="10869" y="153"/>
                  <a:pt x="9673" y="18"/>
                </a:cubicBezTo>
                <a:cubicBezTo>
                  <a:pt x="9569" y="6"/>
                  <a:pt x="9466" y="0"/>
                  <a:pt x="936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9035" name="Google Shape;271;p28"/>
          <p:cNvSpPr/>
          <p:nvPr/>
        </p:nvSpPr>
        <p:spPr>
          <a:xfrm>
            <a:off x="8541588" y="4423488"/>
            <a:ext cx="326825" cy="370000"/>
          </a:xfrm>
          <a:custGeom>
            <a:avLst/>
            <a:ah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9036" name="Google Shape;272;p28"/>
          <p:cNvSpPr/>
          <p:nvPr/>
        </p:nvSpPr>
        <p:spPr>
          <a:xfrm>
            <a:off x="8716925" y="3583284"/>
            <a:ext cx="230673" cy="261146"/>
          </a:xfrm>
          <a:custGeom>
            <a:avLst/>
            <a:ah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21" name="Google Shape;273;p28"/>
          <p:cNvGrpSpPr/>
          <p:nvPr/>
        </p:nvGrpSpPr>
        <p:grpSpPr>
          <a:xfrm>
            <a:off x="333438" y="404422"/>
            <a:ext cx="763323" cy="797653"/>
            <a:chOff x="333438" y="404422"/>
            <a:chExt cx="763323" cy="797653"/>
          </a:xfrm>
        </p:grpSpPr>
        <p:sp>
          <p:nvSpPr>
            <p:cNvPr id="1049037" name="Google Shape;274;p28"/>
            <p:cNvSpPr/>
            <p:nvPr/>
          </p:nvSpPr>
          <p:spPr>
            <a:xfrm>
              <a:off x="333438" y="832075"/>
              <a:ext cx="326825" cy="370000"/>
            </a:xfrm>
            <a:custGeom>
              <a:avLst/>
              <a:ahLst/>
              <a:rect l="l" t="t" r="r" b="b"/>
              <a:pathLst>
                <a:path w="13073" h="14800" extrusionOk="0">
                  <a:moveTo>
                    <a:pt x="6535" y="1"/>
                  </a:moveTo>
                  <a:cubicBezTo>
                    <a:pt x="5717" y="5721"/>
                    <a:pt x="5051" y="6472"/>
                    <a:pt x="0" y="7400"/>
                  </a:cubicBezTo>
                  <a:cubicBezTo>
                    <a:pt x="5051" y="8328"/>
                    <a:pt x="5717" y="9080"/>
                    <a:pt x="6535" y="14800"/>
                  </a:cubicBezTo>
                  <a:cubicBezTo>
                    <a:pt x="7355" y="9080"/>
                    <a:pt x="8022" y="8328"/>
                    <a:pt x="13072" y="7400"/>
                  </a:cubicBezTo>
                  <a:cubicBezTo>
                    <a:pt x="8018" y="6472"/>
                    <a:pt x="7355" y="5721"/>
                    <a:pt x="65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038" name="Google Shape;275;p28"/>
            <p:cNvSpPr/>
            <p:nvPr/>
          </p:nvSpPr>
          <p:spPr>
            <a:xfrm>
              <a:off x="866088" y="404422"/>
              <a:ext cx="230673" cy="261146"/>
            </a:xfrm>
            <a:custGeom>
              <a:avLst/>
              <a:ahLst/>
              <a:rect l="l" t="t" r="r" b="b"/>
              <a:pathLst>
                <a:path w="13073" h="14800" extrusionOk="0">
                  <a:moveTo>
                    <a:pt x="6535" y="1"/>
                  </a:moveTo>
                  <a:cubicBezTo>
                    <a:pt x="5717" y="5721"/>
                    <a:pt x="5051" y="6472"/>
                    <a:pt x="0" y="7400"/>
                  </a:cubicBezTo>
                  <a:cubicBezTo>
                    <a:pt x="5051" y="8328"/>
                    <a:pt x="5717" y="9080"/>
                    <a:pt x="6535" y="14800"/>
                  </a:cubicBezTo>
                  <a:cubicBezTo>
                    <a:pt x="7355" y="9080"/>
                    <a:pt x="8022" y="8328"/>
                    <a:pt x="13072" y="7400"/>
                  </a:cubicBezTo>
                  <a:cubicBezTo>
                    <a:pt x="8018" y="6472"/>
                    <a:pt x="7355" y="5721"/>
                    <a:pt x="65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049039" name="Google Shape;276;p28"/>
          <p:cNvSpPr/>
          <p:nvPr/>
        </p:nvSpPr>
        <p:spPr>
          <a:xfrm>
            <a:off x="381525" y="3762384"/>
            <a:ext cx="230673" cy="261146"/>
          </a:xfrm>
          <a:custGeom>
            <a:avLst/>
            <a:ah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9040" name="Google Shape;277;p28"/>
          <p:cNvSpPr/>
          <p:nvPr/>
        </p:nvSpPr>
        <p:spPr>
          <a:xfrm flipH="1">
            <a:off x="8266949" y="1314184"/>
            <a:ext cx="680642" cy="261131"/>
          </a:xfrm>
          <a:custGeom>
            <a:avLst/>
            <a:ahLst/>
            <a:rect l="l" t="t" r="r" b="b"/>
            <a:pathLst>
              <a:path w="17985" h="6900" extrusionOk="0">
                <a:moveTo>
                  <a:pt x="9363" y="0"/>
                </a:moveTo>
                <a:cubicBezTo>
                  <a:pt x="8283" y="0"/>
                  <a:pt x="7289" y="641"/>
                  <a:pt x="6847" y="1650"/>
                </a:cubicBezTo>
                <a:cubicBezTo>
                  <a:pt x="6478" y="1483"/>
                  <a:pt x="6096" y="1405"/>
                  <a:pt x="5722" y="1405"/>
                </a:cubicBezTo>
                <a:cubicBezTo>
                  <a:pt x="4434" y="1405"/>
                  <a:pt x="3243" y="2327"/>
                  <a:pt x="3018" y="3705"/>
                </a:cubicBezTo>
                <a:lnTo>
                  <a:pt x="2977" y="3705"/>
                </a:lnTo>
                <a:cubicBezTo>
                  <a:pt x="1288" y="3705"/>
                  <a:pt x="0" y="5214"/>
                  <a:pt x="266" y="6884"/>
                </a:cubicBezTo>
                <a:cubicBezTo>
                  <a:pt x="244" y="6893"/>
                  <a:pt x="234" y="6896"/>
                  <a:pt x="234" y="6896"/>
                </a:cubicBezTo>
                <a:lnTo>
                  <a:pt x="17981" y="6896"/>
                </a:lnTo>
                <a:lnTo>
                  <a:pt x="17981" y="6899"/>
                </a:lnTo>
                <a:cubicBezTo>
                  <a:pt x="17984" y="5384"/>
                  <a:pt x="16753" y="4153"/>
                  <a:pt x="15238" y="4153"/>
                </a:cubicBezTo>
                <a:cubicBezTo>
                  <a:pt x="14888" y="4153"/>
                  <a:pt x="14540" y="4219"/>
                  <a:pt x="14215" y="4352"/>
                </a:cubicBezTo>
                <a:lnTo>
                  <a:pt x="14215" y="4346"/>
                </a:lnTo>
                <a:cubicBezTo>
                  <a:pt x="14215" y="3181"/>
                  <a:pt x="13271" y="2237"/>
                  <a:pt x="12110" y="2237"/>
                </a:cubicBezTo>
                <a:cubicBezTo>
                  <a:pt x="12091" y="2237"/>
                  <a:pt x="12075" y="2240"/>
                  <a:pt x="12059" y="2240"/>
                </a:cubicBezTo>
                <a:cubicBezTo>
                  <a:pt x="11838" y="1056"/>
                  <a:pt x="10869" y="153"/>
                  <a:pt x="9673" y="18"/>
                </a:cubicBezTo>
                <a:cubicBezTo>
                  <a:pt x="9569" y="6"/>
                  <a:pt x="9466" y="0"/>
                  <a:pt x="936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spTree>
      <p:nvGrpSpPr>
        <p:cNvPr id="103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2" name="Google Shape;279;p29"/>
          <p:cNvSpPr txBox="1">
            <a:spLocks noGrp="1"/>
          </p:cNvSpPr>
          <p:nvPr>
            <p:ph type="ctrTitle"/>
          </p:nvPr>
        </p:nvSpPr>
        <p:spPr>
          <a:xfrm>
            <a:off x="2257425" y="535000"/>
            <a:ext cx="4761900" cy="6984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algn="ctr"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4800"/>
            </a:lvl1pPr>
            <a:lvl2pPr algn="ctr"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algn="ctr"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algn="ctr"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algn="ctr"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algn="ctr"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algn="ctr"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algn="ctr"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algn="ctr"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48853" name="Google Shape;280;p29"/>
          <p:cNvSpPr txBox="1">
            <a:spLocks noGrp="1"/>
          </p:cNvSpPr>
          <p:nvPr>
            <p:ph type="subTitle" idx="1"/>
          </p:nvPr>
        </p:nvSpPr>
        <p:spPr>
          <a:xfrm>
            <a:off x="2491425" y="1233400"/>
            <a:ext cx="4293900" cy="10302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algn="ctr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ct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algn="ct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algn="ct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algn="ct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algn="ct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algn="ct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algn="ct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algn="ct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048854" name="Google Shape;281;p29"/>
          <p:cNvSpPr txBox="1"/>
          <p:nvPr/>
        </p:nvSpPr>
        <p:spPr>
          <a:xfrm>
            <a:off x="2491450" y="2864150"/>
            <a:ext cx="4293900" cy="441000"/>
          </a:xfrm>
          <a:prstGeom prst="rect"/>
          <a:noFill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ctr" indent="0" lvl="0" marL="0" rtl="0">
              <a:spcBef>
                <a:spcPts val="300"/>
              </a:spcBef>
              <a:spcAft>
                <a:spcPts val="0"/>
              </a:spcAft>
              <a:buNone/>
            </a:pPr>
            <a:r>
              <a:rPr sz="1000" lang="en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CREDITS: This presentation template was created by </a:t>
            </a:r>
            <a:r>
              <a:rPr b="1" sz="1000" lang="en">
                <a:solidFill>
                  <a:schemeClr val="accent4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1"/>
              </a:rPr>
              <a:t>Slidesgo</a:t>
            </a:r>
            <a:r>
              <a:rPr sz="1000" lang="en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, and it includes icons by </a:t>
            </a:r>
            <a:r>
              <a:rPr b="1" sz="1000" lang="en">
                <a:solidFill>
                  <a:schemeClr val="accent4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2"/>
              </a:rPr>
              <a:t>Flaticon</a:t>
            </a:r>
            <a:r>
              <a:rPr sz="1000" lang="en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, infographics &amp; images by </a:t>
            </a:r>
            <a:r>
              <a:rPr b="1" sz="1000" lang="en">
                <a:solidFill>
                  <a:schemeClr val="accent4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3"/>
              </a:rPr>
              <a:t>Freepik</a:t>
            </a:r>
            <a:endParaRPr sz="1000">
              <a:solidFill>
                <a:schemeClr val="accent4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48855" name="Google Shape;282;p29"/>
          <p:cNvSpPr/>
          <p:nvPr/>
        </p:nvSpPr>
        <p:spPr>
          <a:xfrm>
            <a:off x="7790707" y="892775"/>
            <a:ext cx="1114043" cy="427270"/>
          </a:xfrm>
          <a:custGeom>
            <a:avLst/>
            <a:ahLst/>
            <a:rect l="l" t="t" r="r" b="b"/>
            <a:pathLst>
              <a:path w="29437" h="11290" extrusionOk="0">
                <a:moveTo>
                  <a:pt x="15326" y="1"/>
                </a:moveTo>
                <a:cubicBezTo>
                  <a:pt x="13555" y="1"/>
                  <a:pt x="11928" y="1047"/>
                  <a:pt x="11210" y="2697"/>
                </a:cubicBezTo>
                <a:cubicBezTo>
                  <a:pt x="10606" y="2424"/>
                  <a:pt x="9980" y="2298"/>
                  <a:pt x="9369" y="2298"/>
                </a:cubicBezTo>
                <a:cubicBezTo>
                  <a:pt x="7258" y="2298"/>
                  <a:pt x="5308" y="3808"/>
                  <a:pt x="4941" y="6065"/>
                </a:cubicBezTo>
                <a:lnTo>
                  <a:pt x="4934" y="6065"/>
                </a:lnTo>
                <a:cubicBezTo>
                  <a:pt x="4915" y="6062"/>
                  <a:pt x="4897" y="6062"/>
                  <a:pt x="4874" y="6062"/>
                </a:cubicBezTo>
                <a:cubicBezTo>
                  <a:pt x="2112" y="6062"/>
                  <a:pt x="0" y="8534"/>
                  <a:pt x="436" y="11264"/>
                </a:cubicBezTo>
                <a:cubicBezTo>
                  <a:pt x="398" y="11280"/>
                  <a:pt x="379" y="11286"/>
                  <a:pt x="379" y="11286"/>
                </a:cubicBezTo>
                <a:lnTo>
                  <a:pt x="29437" y="11286"/>
                </a:lnTo>
                <a:cubicBezTo>
                  <a:pt x="29432" y="8803"/>
                  <a:pt x="27422" y="6794"/>
                  <a:pt x="24942" y="6794"/>
                </a:cubicBezTo>
                <a:cubicBezTo>
                  <a:pt x="24367" y="6794"/>
                  <a:pt x="23799" y="6902"/>
                  <a:pt x="23269" y="7119"/>
                </a:cubicBezTo>
                <a:lnTo>
                  <a:pt x="23269" y="7110"/>
                </a:lnTo>
                <a:cubicBezTo>
                  <a:pt x="23269" y="5203"/>
                  <a:pt x="21725" y="3660"/>
                  <a:pt x="19818" y="3660"/>
                </a:cubicBezTo>
                <a:cubicBezTo>
                  <a:pt x="19793" y="3660"/>
                  <a:pt x="19768" y="3663"/>
                  <a:pt x="19739" y="3663"/>
                </a:cubicBezTo>
                <a:cubicBezTo>
                  <a:pt x="19376" y="1725"/>
                  <a:pt x="17792" y="250"/>
                  <a:pt x="15831" y="29"/>
                </a:cubicBezTo>
                <a:cubicBezTo>
                  <a:pt x="15662" y="10"/>
                  <a:pt x="15493" y="1"/>
                  <a:pt x="15326" y="1"/>
                </a:cubicBezTo>
                <a:close/>
                <a:moveTo>
                  <a:pt x="29437" y="11286"/>
                </a:moveTo>
                <a:cubicBezTo>
                  <a:pt x="29437" y="11287"/>
                  <a:pt x="29437" y="11288"/>
                  <a:pt x="29437" y="11289"/>
                </a:cubicBezTo>
                <a:lnTo>
                  <a:pt x="29437" y="112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856" name="Google Shape;283;p29"/>
          <p:cNvSpPr/>
          <p:nvPr/>
        </p:nvSpPr>
        <p:spPr>
          <a:xfrm flipH="1">
            <a:off x="8041449" y="3234159"/>
            <a:ext cx="680642" cy="261130"/>
          </a:xfrm>
          <a:custGeom>
            <a:avLst/>
            <a:ahLst/>
            <a:rect l="l" t="t" r="r" b="b"/>
            <a:pathLst>
              <a:path w="17985" h="6900" extrusionOk="0">
                <a:moveTo>
                  <a:pt x="9363" y="0"/>
                </a:moveTo>
                <a:cubicBezTo>
                  <a:pt x="8283" y="0"/>
                  <a:pt x="7289" y="641"/>
                  <a:pt x="6847" y="1650"/>
                </a:cubicBezTo>
                <a:cubicBezTo>
                  <a:pt x="6478" y="1483"/>
                  <a:pt x="6096" y="1405"/>
                  <a:pt x="5722" y="1405"/>
                </a:cubicBezTo>
                <a:cubicBezTo>
                  <a:pt x="4434" y="1405"/>
                  <a:pt x="3243" y="2327"/>
                  <a:pt x="3018" y="3705"/>
                </a:cubicBezTo>
                <a:lnTo>
                  <a:pt x="2977" y="3705"/>
                </a:lnTo>
                <a:cubicBezTo>
                  <a:pt x="1288" y="3705"/>
                  <a:pt x="0" y="5214"/>
                  <a:pt x="266" y="6884"/>
                </a:cubicBezTo>
                <a:cubicBezTo>
                  <a:pt x="244" y="6893"/>
                  <a:pt x="234" y="6896"/>
                  <a:pt x="234" y="6896"/>
                </a:cubicBezTo>
                <a:lnTo>
                  <a:pt x="17981" y="6896"/>
                </a:lnTo>
                <a:lnTo>
                  <a:pt x="17981" y="6899"/>
                </a:lnTo>
                <a:cubicBezTo>
                  <a:pt x="17984" y="5384"/>
                  <a:pt x="16753" y="4153"/>
                  <a:pt x="15238" y="4153"/>
                </a:cubicBezTo>
                <a:cubicBezTo>
                  <a:pt x="14888" y="4153"/>
                  <a:pt x="14540" y="4219"/>
                  <a:pt x="14215" y="4352"/>
                </a:cubicBezTo>
                <a:lnTo>
                  <a:pt x="14215" y="4346"/>
                </a:lnTo>
                <a:cubicBezTo>
                  <a:pt x="14215" y="3181"/>
                  <a:pt x="13271" y="2237"/>
                  <a:pt x="12110" y="2237"/>
                </a:cubicBezTo>
                <a:cubicBezTo>
                  <a:pt x="12091" y="2237"/>
                  <a:pt x="12075" y="2240"/>
                  <a:pt x="12059" y="2240"/>
                </a:cubicBezTo>
                <a:cubicBezTo>
                  <a:pt x="11838" y="1056"/>
                  <a:pt x="10869" y="153"/>
                  <a:pt x="9673" y="18"/>
                </a:cubicBezTo>
                <a:cubicBezTo>
                  <a:pt x="9569" y="6"/>
                  <a:pt x="9466" y="0"/>
                  <a:pt x="936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857" name="Google Shape;284;p29"/>
          <p:cNvSpPr/>
          <p:nvPr/>
        </p:nvSpPr>
        <p:spPr>
          <a:xfrm>
            <a:off x="1168886" y="404434"/>
            <a:ext cx="680642" cy="261131"/>
          </a:xfrm>
          <a:custGeom>
            <a:avLst/>
            <a:ahLst/>
            <a:rect l="l" t="t" r="r" b="b"/>
            <a:pathLst>
              <a:path w="17985" h="6900" extrusionOk="0">
                <a:moveTo>
                  <a:pt x="9363" y="0"/>
                </a:moveTo>
                <a:cubicBezTo>
                  <a:pt x="8283" y="0"/>
                  <a:pt x="7289" y="641"/>
                  <a:pt x="6847" y="1650"/>
                </a:cubicBezTo>
                <a:cubicBezTo>
                  <a:pt x="6478" y="1483"/>
                  <a:pt x="6096" y="1405"/>
                  <a:pt x="5722" y="1405"/>
                </a:cubicBezTo>
                <a:cubicBezTo>
                  <a:pt x="4434" y="1405"/>
                  <a:pt x="3243" y="2327"/>
                  <a:pt x="3018" y="3705"/>
                </a:cubicBezTo>
                <a:lnTo>
                  <a:pt x="2977" y="3705"/>
                </a:lnTo>
                <a:cubicBezTo>
                  <a:pt x="1288" y="3705"/>
                  <a:pt x="0" y="5214"/>
                  <a:pt x="266" y="6884"/>
                </a:cubicBezTo>
                <a:cubicBezTo>
                  <a:pt x="244" y="6893"/>
                  <a:pt x="234" y="6896"/>
                  <a:pt x="234" y="6896"/>
                </a:cubicBezTo>
                <a:lnTo>
                  <a:pt x="17981" y="6896"/>
                </a:lnTo>
                <a:lnTo>
                  <a:pt x="17981" y="6899"/>
                </a:lnTo>
                <a:cubicBezTo>
                  <a:pt x="17984" y="5384"/>
                  <a:pt x="16753" y="4153"/>
                  <a:pt x="15238" y="4153"/>
                </a:cubicBezTo>
                <a:cubicBezTo>
                  <a:pt x="14888" y="4153"/>
                  <a:pt x="14540" y="4219"/>
                  <a:pt x="14215" y="4352"/>
                </a:cubicBezTo>
                <a:lnTo>
                  <a:pt x="14215" y="4346"/>
                </a:lnTo>
                <a:cubicBezTo>
                  <a:pt x="14215" y="3181"/>
                  <a:pt x="13271" y="2237"/>
                  <a:pt x="12110" y="2237"/>
                </a:cubicBezTo>
                <a:cubicBezTo>
                  <a:pt x="12091" y="2237"/>
                  <a:pt x="12075" y="2240"/>
                  <a:pt x="12059" y="2240"/>
                </a:cubicBezTo>
                <a:cubicBezTo>
                  <a:pt x="11838" y="1056"/>
                  <a:pt x="10869" y="153"/>
                  <a:pt x="9673" y="18"/>
                </a:cubicBezTo>
                <a:cubicBezTo>
                  <a:pt x="9569" y="6"/>
                  <a:pt x="9466" y="0"/>
                  <a:pt x="936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08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3" name="Google Shape;286;p30"/>
          <p:cNvSpPr/>
          <p:nvPr/>
        </p:nvSpPr>
        <p:spPr>
          <a:xfrm>
            <a:off x="211442" y="1220083"/>
            <a:ext cx="1243322" cy="488957"/>
          </a:xfrm>
          <a:custGeom>
            <a:avLst/>
            <a:ahLst/>
            <a:rect l="l" t="t" r="r" b="b"/>
            <a:pathLst>
              <a:path w="32853" h="12920" extrusionOk="0">
                <a:moveTo>
                  <a:pt x="18041" y="1"/>
                </a:moveTo>
                <a:cubicBezTo>
                  <a:pt x="15562" y="1"/>
                  <a:pt x="13403" y="1768"/>
                  <a:pt x="12946" y="4245"/>
                </a:cubicBezTo>
                <a:cubicBezTo>
                  <a:pt x="12094" y="3697"/>
                  <a:pt x="11119" y="3421"/>
                  <a:pt x="10142" y="3421"/>
                </a:cubicBezTo>
                <a:cubicBezTo>
                  <a:pt x="9287" y="3421"/>
                  <a:pt x="8430" y="3633"/>
                  <a:pt x="7652" y="4058"/>
                </a:cubicBezTo>
                <a:cubicBezTo>
                  <a:pt x="5988" y="4967"/>
                  <a:pt x="4953" y="6716"/>
                  <a:pt x="4953" y="8613"/>
                </a:cubicBezTo>
                <a:cubicBezTo>
                  <a:pt x="4953" y="8935"/>
                  <a:pt x="4981" y="9254"/>
                  <a:pt x="5044" y="9570"/>
                </a:cubicBezTo>
                <a:cubicBezTo>
                  <a:pt x="5044" y="9570"/>
                  <a:pt x="4389" y="9354"/>
                  <a:pt x="3548" y="9354"/>
                </a:cubicBezTo>
                <a:cubicBezTo>
                  <a:pt x="2182" y="9354"/>
                  <a:pt x="328" y="9924"/>
                  <a:pt x="0" y="12919"/>
                </a:cubicBezTo>
                <a:lnTo>
                  <a:pt x="32852" y="12919"/>
                </a:lnTo>
                <a:cubicBezTo>
                  <a:pt x="32852" y="12919"/>
                  <a:pt x="32351" y="8422"/>
                  <a:pt x="28930" y="8422"/>
                </a:cubicBezTo>
                <a:cubicBezTo>
                  <a:pt x="28864" y="8422"/>
                  <a:pt x="28797" y="8424"/>
                  <a:pt x="28729" y="8427"/>
                </a:cubicBezTo>
                <a:cubicBezTo>
                  <a:pt x="28688" y="8430"/>
                  <a:pt x="28644" y="8430"/>
                  <a:pt x="28603" y="8437"/>
                </a:cubicBezTo>
                <a:cubicBezTo>
                  <a:pt x="28588" y="8436"/>
                  <a:pt x="28573" y="8436"/>
                  <a:pt x="28558" y="8436"/>
                </a:cubicBezTo>
                <a:cubicBezTo>
                  <a:pt x="28424" y="8436"/>
                  <a:pt x="28291" y="8448"/>
                  <a:pt x="28158" y="8468"/>
                </a:cubicBezTo>
                <a:cubicBezTo>
                  <a:pt x="27956" y="8481"/>
                  <a:pt x="27726" y="8497"/>
                  <a:pt x="27476" y="8512"/>
                </a:cubicBezTo>
                <a:cubicBezTo>
                  <a:pt x="27473" y="8487"/>
                  <a:pt x="27473" y="8462"/>
                  <a:pt x="27470" y="8437"/>
                </a:cubicBezTo>
                <a:cubicBezTo>
                  <a:pt x="27470" y="8437"/>
                  <a:pt x="27470" y="8433"/>
                  <a:pt x="27470" y="8430"/>
                </a:cubicBezTo>
                <a:cubicBezTo>
                  <a:pt x="27202" y="6492"/>
                  <a:pt x="25544" y="5053"/>
                  <a:pt x="23590" y="5053"/>
                </a:cubicBezTo>
                <a:cubicBezTo>
                  <a:pt x="23473" y="5053"/>
                  <a:pt x="23354" y="5056"/>
                  <a:pt x="23237" y="5068"/>
                </a:cubicBezTo>
                <a:cubicBezTo>
                  <a:pt x="23174" y="2410"/>
                  <a:pt x="21112" y="229"/>
                  <a:pt x="18464" y="18"/>
                </a:cubicBezTo>
                <a:cubicBezTo>
                  <a:pt x="18322" y="6"/>
                  <a:pt x="18181" y="1"/>
                  <a:pt x="1804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914" name="Google Shape;287;p30"/>
          <p:cNvSpPr/>
          <p:nvPr/>
        </p:nvSpPr>
        <p:spPr>
          <a:xfrm>
            <a:off x="1405436" y="404434"/>
            <a:ext cx="680642" cy="261131"/>
          </a:xfrm>
          <a:custGeom>
            <a:avLst/>
            <a:ahLst/>
            <a:rect l="l" t="t" r="r" b="b"/>
            <a:pathLst>
              <a:path w="17985" h="6900" extrusionOk="0">
                <a:moveTo>
                  <a:pt x="9363" y="0"/>
                </a:moveTo>
                <a:cubicBezTo>
                  <a:pt x="8283" y="0"/>
                  <a:pt x="7289" y="641"/>
                  <a:pt x="6847" y="1650"/>
                </a:cubicBezTo>
                <a:cubicBezTo>
                  <a:pt x="6478" y="1483"/>
                  <a:pt x="6096" y="1405"/>
                  <a:pt x="5722" y="1405"/>
                </a:cubicBezTo>
                <a:cubicBezTo>
                  <a:pt x="4434" y="1405"/>
                  <a:pt x="3243" y="2327"/>
                  <a:pt x="3018" y="3705"/>
                </a:cubicBezTo>
                <a:lnTo>
                  <a:pt x="2977" y="3705"/>
                </a:lnTo>
                <a:cubicBezTo>
                  <a:pt x="1288" y="3705"/>
                  <a:pt x="0" y="5214"/>
                  <a:pt x="266" y="6884"/>
                </a:cubicBezTo>
                <a:cubicBezTo>
                  <a:pt x="244" y="6893"/>
                  <a:pt x="234" y="6896"/>
                  <a:pt x="234" y="6896"/>
                </a:cubicBezTo>
                <a:lnTo>
                  <a:pt x="17981" y="6896"/>
                </a:lnTo>
                <a:lnTo>
                  <a:pt x="17981" y="6899"/>
                </a:lnTo>
                <a:cubicBezTo>
                  <a:pt x="17984" y="5384"/>
                  <a:pt x="16753" y="4153"/>
                  <a:pt x="15238" y="4153"/>
                </a:cubicBezTo>
                <a:cubicBezTo>
                  <a:pt x="14888" y="4153"/>
                  <a:pt x="14540" y="4219"/>
                  <a:pt x="14215" y="4352"/>
                </a:cubicBezTo>
                <a:lnTo>
                  <a:pt x="14215" y="4346"/>
                </a:lnTo>
                <a:cubicBezTo>
                  <a:pt x="14215" y="3181"/>
                  <a:pt x="13271" y="2237"/>
                  <a:pt x="12110" y="2237"/>
                </a:cubicBezTo>
                <a:cubicBezTo>
                  <a:pt x="12091" y="2237"/>
                  <a:pt x="12075" y="2240"/>
                  <a:pt x="12059" y="2240"/>
                </a:cubicBezTo>
                <a:cubicBezTo>
                  <a:pt x="11838" y="1056"/>
                  <a:pt x="10869" y="153"/>
                  <a:pt x="9673" y="18"/>
                </a:cubicBezTo>
                <a:cubicBezTo>
                  <a:pt x="9569" y="6"/>
                  <a:pt x="9466" y="0"/>
                  <a:pt x="936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915" name="Google Shape;288;p30"/>
          <p:cNvSpPr/>
          <p:nvPr/>
        </p:nvSpPr>
        <p:spPr>
          <a:xfrm>
            <a:off x="7780495" y="4328225"/>
            <a:ext cx="1114043" cy="427270"/>
          </a:xfrm>
          <a:custGeom>
            <a:avLst/>
            <a:ahLst/>
            <a:rect l="l" t="t" r="r" b="b"/>
            <a:pathLst>
              <a:path w="29437" h="11290" extrusionOk="0">
                <a:moveTo>
                  <a:pt x="15326" y="1"/>
                </a:moveTo>
                <a:cubicBezTo>
                  <a:pt x="13555" y="1"/>
                  <a:pt x="11928" y="1047"/>
                  <a:pt x="11210" y="2697"/>
                </a:cubicBezTo>
                <a:cubicBezTo>
                  <a:pt x="10606" y="2424"/>
                  <a:pt x="9980" y="2298"/>
                  <a:pt x="9369" y="2298"/>
                </a:cubicBezTo>
                <a:cubicBezTo>
                  <a:pt x="7258" y="2298"/>
                  <a:pt x="5308" y="3808"/>
                  <a:pt x="4941" y="6065"/>
                </a:cubicBezTo>
                <a:lnTo>
                  <a:pt x="4934" y="6065"/>
                </a:lnTo>
                <a:cubicBezTo>
                  <a:pt x="4915" y="6062"/>
                  <a:pt x="4897" y="6062"/>
                  <a:pt x="4874" y="6062"/>
                </a:cubicBezTo>
                <a:cubicBezTo>
                  <a:pt x="2112" y="6062"/>
                  <a:pt x="0" y="8534"/>
                  <a:pt x="436" y="11264"/>
                </a:cubicBezTo>
                <a:cubicBezTo>
                  <a:pt x="398" y="11280"/>
                  <a:pt x="379" y="11286"/>
                  <a:pt x="379" y="11286"/>
                </a:cubicBezTo>
                <a:lnTo>
                  <a:pt x="29437" y="11286"/>
                </a:lnTo>
                <a:cubicBezTo>
                  <a:pt x="29432" y="8803"/>
                  <a:pt x="27422" y="6794"/>
                  <a:pt x="24942" y="6794"/>
                </a:cubicBezTo>
                <a:cubicBezTo>
                  <a:pt x="24367" y="6794"/>
                  <a:pt x="23799" y="6902"/>
                  <a:pt x="23269" y="7119"/>
                </a:cubicBezTo>
                <a:lnTo>
                  <a:pt x="23269" y="7110"/>
                </a:lnTo>
                <a:cubicBezTo>
                  <a:pt x="23269" y="5203"/>
                  <a:pt x="21725" y="3660"/>
                  <a:pt x="19818" y="3660"/>
                </a:cubicBezTo>
                <a:cubicBezTo>
                  <a:pt x="19793" y="3660"/>
                  <a:pt x="19768" y="3663"/>
                  <a:pt x="19739" y="3663"/>
                </a:cubicBezTo>
                <a:cubicBezTo>
                  <a:pt x="19376" y="1725"/>
                  <a:pt x="17792" y="250"/>
                  <a:pt x="15831" y="29"/>
                </a:cubicBezTo>
                <a:cubicBezTo>
                  <a:pt x="15662" y="10"/>
                  <a:pt x="15493" y="1"/>
                  <a:pt x="15326" y="1"/>
                </a:cubicBezTo>
                <a:close/>
                <a:moveTo>
                  <a:pt x="29437" y="11286"/>
                </a:moveTo>
                <a:cubicBezTo>
                  <a:pt x="29437" y="11287"/>
                  <a:pt x="29437" y="11288"/>
                  <a:pt x="29437" y="11289"/>
                </a:cubicBezTo>
                <a:lnTo>
                  <a:pt x="29437" y="112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916" name="Google Shape;289;p30"/>
          <p:cNvSpPr/>
          <p:nvPr/>
        </p:nvSpPr>
        <p:spPr>
          <a:xfrm>
            <a:off x="7394824" y="665584"/>
            <a:ext cx="680642" cy="261131"/>
          </a:xfrm>
          <a:custGeom>
            <a:avLst/>
            <a:ahLst/>
            <a:rect l="l" t="t" r="r" b="b"/>
            <a:pathLst>
              <a:path w="17985" h="6900" extrusionOk="0">
                <a:moveTo>
                  <a:pt x="9363" y="0"/>
                </a:moveTo>
                <a:cubicBezTo>
                  <a:pt x="8283" y="0"/>
                  <a:pt x="7289" y="641"/>
                  <a:pt x="6847" y="1650"/>
                </a:cubicBezTo>
                <a:cubicBezTo>
                  <a:pt x="6478" y="1483"/>
                  <a:pt x="6096" y="1405"/>
                  <a:pt x="5722" y="1405"/>
                </a:cubicBezTo>
                <a:cubicBezTo>
                  <a:pt x="4434" y="1405"/>
                  <a:pt x="3243" y="2327"/>
                  <a:pt x="3018" y="3705"/>
                </a:cubicBezTo>
                <a:lnTo>
                  <a:pt x="2977" y="3705"/>
                </a:lnTo>
                <a:cubicBezTo>
                  <a:pt x="1288" y="3705"/>
                  <a:pt x="0" y="5214"/>
                  <a:pt x="266" y="6884"/>
                </a:cubicBezTo>
                <a:cubicBezTo>
                  <a:pt x="244" y="6893"/>
                  <a:pt x="234" y="6896"/>
                  <a:pt x="234" y="6896"/>
                </a:cubicBezTo>
                <a:lnTo>
                  <a:pt x="17981" y="6896"/>
                </a:lnTo>
                <a:lnTo>
                  <a:pt x="17981" y="6899"/>
                </a:lnTo>
                <a:cubicBezTo>
                  <a:pt x="17984" y="5384"/>
                  <a:pt x="16753" y="4153"/>
                  <a:pt x="15238" y="4153"/>
                </a:cubicBezTo>
                <a:cubicBezTo>
                  <a:pt x="14888" y="4153"/>
                  <a:pt x="14540" y="4219"/>
                  <a:pt x="14215" y="4352"/>
                </a:cubicBezTo>
                <a:lnTo>
                  <a:pt x="14215" y="4346"/>
                </a:lnTo>
                <a:cubicBezTo>
                  <a:pt x="14215" y="3181"/>
                  <a:pt x="13271" y="2237"/>
                  <a:pt x="12110" y="2237"/>
                </a:cubicBezTo>
                <a:cubicBezTo>
                  <a:pt x="12091" y="2237"/>
                  <a:pt x="12075" y="2240"/>
                  <a:pt x="12059" y="2240"/>
                </a:cubicBezTo>
                <a:cubicBezTo>
                  <a:pt x="11838" y="1056"/>
                  <a:pt x="10869" y="153"/>
                  <a:pt x="9673" y="18"/>
                </a:cubicBezTo>
                <a:cubicBezTo>
                  <a:pt x="9569" y="6"/>
                  <a:pt x="9466" y="0"/>
                  <a:pt x="936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917" name="Google Shape;290;p30"/>
          <p:cNvSpPr/>
          <p:nvPr/>
        </p:nvSpPr>
        <p:spPr>
          <a:xfrm flipH="1">
            <a:off x="8174099" y="1169084"/>
            <a:ext cx="680642" cy="261131"/>
          </a:xfrm>
          <a:custGeom>
            <a:avLst/>
            <a:ahLst/>
            <a:rect l="l" t="t" r="r" b="b"/>
            <a:pathLst>
              <a:path w="17985" h="6900" extrusionOk="0">
                <a:moveTo>
                  <a:pt x="9363" y="0"/>
                </a:moveTo>
                <a:cubicBezTo>
                  <a:pt x="8283" y="0"/>
                  <a:pt x="7289" y="641"/>
                  <a:pt x="6847" y="1650"/>
                </a:cubicBezTo>
                <a:cubicBezTo>
                  <a:pt x="6478" y="1483"/>
                  <a:pt x="6096" y="1405"/>
                  <a:pt x="5722" y="1405"/>
                </a:cubicBezTo>
                <a:cubicBezTo>
                  <a:pt x="4434" y="1405"/>
                  <a:pt x="3243" y="2327"/>
                  <a:pt x="3018" y="3705"/>
                </a:cubicBezTo>
                <a:lnTo>
                  <a:pt x="2977" y="3705"/>
                </a:lnTo>
                <a:cubicBezTo>
                  <a:pt x="1288" y="3705"/>
                  <a:pt x="0" y="5214"/>
                  <a:pt x="266" y="6884"/>
                </a:cubicBezTo>
                <a:cubicBezTo>
                  <a:pt x="244" y="6893"/>
                  <a:pt x="234" y="6896"/>
                  <a:pt x="234" y="6896"/>
                </a:cubicBezTo>
                <a:lnTo>
                  <a:pt x="17981" y="6896"/>
                </a:lnTo>
                <a:lnTo>
                  <a:pt x="17981" y="6899"/>
                </a:lnTo>
                <a:cubicBezTo>
                  <a:pt x="17984" y="5384"/>
                  <a:pt x="16753" y="4153"/>
                  <a:pt x="15238" y="4153"/>
                </a:cubicBezTo>
                <a:cubicBezTo>
                  <a:pt x="14888" y="4153"/>
                  <a:pt x="14540" y="4219"/>
                  <a:pt x="14215" y="4352"/>
                </a:cubicBezTo>
                <a:lnTo>
                  <a:pt x="14215" y="4346"/>
                </a:lnTo>
                <a:cubicBezTo>
                  <a:pt x="14215" y="3181"/>
                  <a:pt x="13271" y="2237"/>
                  <a:pt x="12110" y="2237"/>
                </a:cubicBezTo>
                <a:cubicBezTo>
                  <a:pt x="12091" y="2237"/>
                  <a:pt x="12075" y="2240"/>
                  <a:pt x="12059" y="2240"/>
                </a:cubicBezTo>
                <a:cubicBezTo>
                  <a:pt x="11838" y="1056"/>
                  <a:pt x="10869" y="153"/>
                  <a:pt x="9673" y="18"/>
                </a:cubicBezTo>
                <a:cubicBezTo>
                  <a:pt x="9569" y="6"/>
                  <a:pt x="9466" y="0"/>
                  <a:pt x="936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918" name="Google Shape;291;p30"/>
          <p:cNvSpPr/>
          <p:nvPr/>
        </p:nvSpPr>
        <p:spPr>
          <a:xfrm flipH="1">
            <a:off x="724774" y="4477934"/>
            <a:ext cx="680642" cy="261131"/>
          </a:xfrm>
          <a:custGeom>
            <a:avLst/>
            <a:ahLst/>
            <a:rect l="l" t="t" r="r" b="b"/>
            <a:pathLst>
              <a:path w="17985" h="6900" extrusionOk="0">
                <a:moveTo>
                  <a:pt x="9363" y="0"/>
                </a:moveTo>
                <a:cubicBezTo>
                  <a:pt x="8283" y="0"/>
                  <a:pt x="7289" y="641"/>
                  <a:pt x="6847" y="1650"/>
                </a:cubicBezTo>
                <a:cubicBezTo>
                  <a:pt x="6478" y="1483"/>
                  <a:pt x="6096" y="1405"/>
                  <a:pt x="5722" y="1405"/>
                </a:cubicBezTo>
                <a:cubicBezTo>
                  <a:pt x="4434" y="1405"/>
                  <a:pt x="3243" y="2327"/>
                  <a:pt x="3018" y="3705"/>
                </a:cubicBezTo>
                <a:lnTo>
                  <a:pt x="2977" y="3705"/>
                </a:lnTo>
                <a:cubicBezTo>
                  <a:pt x="1288" y="3705"/>
                  <a:pt x="0" y="5214"/>
                  <a:pt x="266" y="6884"/>
                </a:cubicBezTo>
                <a:cubicBezTo>
                  <a:pt x="244" y="6893"/>
                  <a:pt x="234" y="6896"/>
                  <a:pt x="234" y="6896"/>
                </a:cubicBezTo>
                <a:lnTo>
                  <a:pt x="17981" y="6896"/>
                </a:lnTo>
                <a:lnTo>
                  <a:pt x="17981" y="6899"/>
                </a:lnTo>
                <a:cubicBezTo>
                  <a:pt x="17984" y="5384"/>
                  <a:pt x="16753" y="4153"/>
                  <a:pt x="15238" y="4153"/>
                </a:cubicBezTo>
                <a:cubicBezTo>
                  <a:pt x="14888" y="4153"/>
                  <a:pt x="14540" y="4219"/>
                  <a:pt x="14215" y="4352"/>
                </a:cubicBezTo>
                <a:lnTo>
                  <a:pt x="14215" y="4346"/>
                </a:lnTo>
                <a:cubicBezTo>
                  <a:pt x="14215" y="3181"/>
                  <a:pt x="13271" y="2237"/>
                  <a:pt x="12110" y="2237"/>
                </a:cubicBezTo>
                <a:cubicBezTo>
                  <a:pt x="12091" y="2237"/>
                  <a:pt x="12075" y="2240"/>
                  <a:pt x="12059" y="2240"/>
                </a:cubicBezTo>
                <a:cubicBezTo>
                  <a:pt x="11838" y="1056"/>
                  <a:pt x="10869" y="153"/>
                  <a:pt x="9673" y="18"/>
                </a:cubicBezTo>
                <a:cubicBezTo>
                  <a:pt x="9569" y="6"/>
                  <a:pt x="9466" y="0"/>
                  <a:pt x="936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919" name="Google Shape;292;p30"/>
          <p:cNvSpPr/>
          <p:nvPr/>
        </p:nvSpPr>
        <p:spPr>
          <a:xfrm>
            <a:off x="849675" y="2720300"/>
            <a:ext cx="326825" cy="370000"/>
          </a:xfrm>
          <a:custGeom>
            <a:avLst/>
            <a:ah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920" name="Google Shape;293;p30"/>
          <p:cNvSpPr/>
          <p:nvPr/>
        </p:nvSpPr>
        <p:spPr>
          <a:xfrm>
            <a:off x="8174100" y="3151088"/>
            <a:ext cx="326825" cy="370000"/>
          </a:xfrm>
          <a:custGeom>
            <a:avLst/>
            <a:ah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921" name="Google Shape;294;p30"/>
          <p:cNvSpPr/>
          <p:nvPr/>
        </p:nvSpPr>
        <p:spPr>
          <a:xfrm>
            <a:off x="6845000" y="209759"/>
            <a:ext cx="230673" cy="261146"/>
          </a:xfrm>
          <a:custGeom>
            <a:avLst/>
            <a:ah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922" name="Google Shape;295;p30"/>
          <p:cNvSpPr/>
          <p:nvPr/>
        </p:nvSpPr>
        <p:spPr>
          <a:xfrm>
            <a:off x="395900" y="3205522"/>
            <a:ext cx="230673" cy="261146"/>
          </a:xfrm>
          <a:custGeom>
            <a:avLst/>
            <a:ah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923" name="Google Shape;296;p30"/>
          <p:cNvSpPr/>
          <p:nvPr/>
        </p:nvSpPr>
        <p:spPr>
          <a:xfrm>
            <a:off x="8428888" y="2082834"/>
            <a:ext cx="230673" cy="261146"/>
          </a:xfrm>
          <a:custGeom>
            <a:avLst/>
            <a:ah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924" name="Google Shape;297;p30"/>
          <p:cNvSpPr/>
          <p:nvPr/>
        </p:nvSpPr>
        <p:spPr>
          <a:xfrm>
            <a:off x="599763" y="404434"/>
            <a:ext cx="230673" cy="261146"/>
          </a:xfrm>
          <a:custGeom>
            <a:avLst/>
            <a:ah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9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7" name="Google Shape;21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algn="ctr" lvl="0" rtl="0">
              <a:spcBef>
                <a:spcPts val="0"/>
              </a:spcBef>
              <a:spcAft>
                <a:spcPts val="0"/>
              </a:spcAft>
              <a:buSzPts val="35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</a:lvl9pPr>
          </a:lstStyle>
          <a:p/>
        </p:txBody>
      </p:sp>
      <p:sp>
        <p:nvSpPr>
          <p:cNvPr id="1048758" name="Google Shape;22;p4"/>
          <p:cNvSpPr txBox="1">
            <a:spLocks noGrp="1"/>
          </p:cNvSpPr>
          <p:nvPr>
            <p:ph type="body" idx="1"/>
          </p:nvPr>
        </p:nvSpPr>
        <p:spPr>
          <a:xfrm>
            <a:off x="1045675" y="2200825"/>
            <a:ext cx="6944400" cy="19284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200"/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16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82" name="Google Shape;299;p31"/>
          <p:cNvSpPr/>
          <p:nvPr/>
        </p:nvSpPr>
        <p:spPr>
          <a:xfrm>
            <a:off x="3680067" y="290521"/>
            <a:ext cx="1243322" cy="488957"/>
          </a:xfrm>
          <a:custGeom>
            <a:avLst/>
            <a:ahLst/>
            <a:rect l="l" t="t" r="r" b="b"/>
            <a:pathLst>
              <a:path w="32853" h="12920" extrusionOk="0">
                <a:moveTo>
                  <a:pt x="18041" y="1"/>
                </a:moveTo>
                <a:cubicBezTo>
                  <a:pt x="15562" y="1"/>
                  <a:pt x="13403" y="1768"/>
                  <a:pt x="12946" y="4245"/>
                </a:cubicBezTo>
                <a:cubicBezTo>
                  <a:pt x="12094" y="3697"/>
                  <a:pt x="11119" y="3421"/>
                  <a:pt x="10142" y="3421"/>
                </a:cubicBezTo>
                <a:cubicBezTo>
                  <a:pt x="9287" y="3421"/>
                  <a:pt x="8430" y="3633"/>
                  <a:pt x="7652" y="4058"/>
                </a:cubicBezTo>
                <a:cubicBezTo>
                  <a:pt x="5988" y="4967"/>
                  <a:pt x="4953" y="6716"/>
                  <a:pt x="4953" y="8613"/>
                </a:cubicBezTo>
                <a:cubicBezTo>
                  <a:pt x="4953" y="8935"/>
                  <a:pt x="4981" y="9254"/>
                  <a:pt x="5044" y="9570"/>
                </a:cubicBezTo>
                <a:cubicBezTo>
                  <a:pt x="5044" y="9570"/>
                  <a:pt x="4389" y="9354"/>
                  <a:pt x="3548" y="9354"/>
                </a:cubicBezTo>
                <a:cubicBezTo>
                  <a:pt x="2182" y="9354"/>
                  <a:pt x="328" y="9924"/>
                  <a:pt x="0" y="12919"/>
                </a:cubicBezTo>
                <a:lnTo>
                  <a:pt x="32852" y="12919"/>
                </a:lnTo>
                <a:cubicBezTo>
                  <a:pt x="32852" y="12919"/>
                  <a:pt x="32351" y="8422"/>
                  <a:pt x="28930" y="8422"/>
                </a:cubicBezTo>
                <a:cubicBezTo>
                  <a:pt x="28864" y="8422"/>
                  <a:pt x="28797" y="8424"/>
                  <a:pt x="28729" y="8427"/>
                </a:cubicBezTo>
                <a:cubicBezTo>
                  <a:pt x="28688" y="8430"/>
                  <a:pt x="28644" y="8430"/>
                  <a:pt x="28603" y="8437"/>
                </a:cubicBezTo>
                <a:cubicBezTo>
                  <a:pt x="28588" y="8436"/>
                  <a:pt x="28573" y="8436"/>
                  <a:pt x="28558" y="8436"/>
                </a:cubicBezTo>
                <a:cubicBezTo>
                  <a:pt x="28424" y="8436"/>
                  <a:pt x="28291" y="8448"/>
                  <a:pt x="28158" y="8468"/>
                </a:cubicBezTo>
                <a:cubicBezTo>
                  <a:pt x="27956" y="8481"/>
                  <a:pt x="27726" y="8497"/>
                  <a:pt x="27476" y="8512"/>
                </a:cubicBezTo>
                <a:cubicBezTo>
                  <a:pt x="27473" y="8487"/>
                  <a:pt x="27473" y="8462"/>
                  <a:pt x="27470" y="8437"/>
                </a:cubicBezTo>
                <a:cubicBezTo>
                  <a:pt x="27470" y="8437"/>
                  <a:pt x="27470" y="8433"/>
                  <a:pt x="27470" y="8430"/>
                </a:cubicBezTo>
                <a:cubicBezTo>
                  <a:pt x="27202" y="6492"/>
                  <a:pt x="25544" y="5053"/>
                  <a:pt x="23590" y="5053"/>
                </a:cubicBezTo>
                <a:cubicBezTo>
                  <a:pt x="23473" y="5053"/>
                  <a:pt x="23354" y="5056"/>
                  <a:pt x="23237" y="5068"/>
                </a:cubicBezTo>
                <a:cubicBezTo>
                  <a:pt x="23174" y="2410"/>
                  <a:pt x="21112" y="229"/>
                  <a:pt x="18464" y="18"/>
                </a:cubicBezTo>
                <a:cubicBezTo>
                  <a:pt x="18322" y="6"/>
                  <a:pt x="18181" y="1"/>
                  <a:pt x="1804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983" name="Google Shape;300;p31"/>
          <p:cNvSpPr/>
          <p:nvPr/>
        </p:nvSpPr>
        <p:spPr>
          <a:xfrm>
            <a:off x="374786" y="1333734"/>
            <a:ext cx="680642" cy="261131"/>
          </a:xfrm>
          <a:custGeom>
            <a:avLst/>
            <a:ahLst/>
            <a:rect l="l" t="t" r="r" b="b"/>
            <a:pathLst>
              <a:path w="17985" h="6900" extrusionOk="0">
                <a:moveTo>
                  <a:pt x="9363" y="0"/>
                </a:moveTo>
                <a:cubicBezTo>
                  <a:pt x="8283" y="0"/>
                  <a:pt x="7289" y="641"/>
                  <a:pt x="6847" y="1650"/>
                </a:cubicBezTo>
                <a:cubicBezTo>
                  <a:pt x="6478" y="1483"/>
                  <a:pt x="6096" y="1405"/>
                  <a:pt x="5722" y="1405"/>
                </a:cubicBezTo>
                <a:cubicBezTo>
                  <a:pt x="4434" y="1405"/>
                  <a:pt x="3243" y="2327"/>
                  <a:pt x="3018" y="3705"/>
                </a:cubicBezTo>
                <a:lnTo>
                  <a:pt x="2977" y="3705"/>
                </a:lnTo>
                <a:cubicBezTo>
                  <a:pt x="1288" y="3705"/>
                  <a:pt x="0" y="5214"/>
                  <a:pt x="266" y="6884"/>
                </a:cubicBezTo>
                <a:cubicBezTo>
                  <a:pt x="244" y="6893"/>
                  <a:pt x="234" y="6896"/>
                  <a:pt x="234" y="6896"/>
                </a:cubicBezTo>
                <a:lnTo>
                  <a:pt x="17981" y="6896"/>
                </a:lnTo>
                <a:lnTo>
                  <a:pt x="17981" y="6899"/>
                </a:lnTo>
                <a:cubicBezTo>
                  <a:pt x="17984" y="5384"/>
                  <a:pt x="16753" y="4153"/>
                  <a:pt x="15238" y="4153"/>
                </a:cubicBezTo>
                <a:cubicBezTo>
                  <a:pt x="14888" y="4153"/>
                  <a:pt x="14540" y="4219"/>
                  <a:pt x="14215" y="4352"/>
                </a:cubicBezTo>
                <a:lnTo>
                  <a:pt x="14215" y="4346"/>
                </a:lnTo>
                <a:cubicBezTo>
                  <a:pt x="14215" y="3181"/>
                  <a:pt x="13271" y="2237"/>
                  <a:pt x="12110" y="2237"/>
                </a:cubicBezTo>
                <a:cubicBezTo>
                  <a:pt x="12091" y="2237"/>
                  <a:pt x="12075" y="2240"/>
                  <a:pt x="12059" y="2240"/>
                </a:cubicBezTo>
                <a:cubicBezTo>
                  <a:pt x="11838" y="1056"/>
                  <a:pt x="10869" y="153"/>
                  <a:pt x="9673" y="18"/>
                </a:cubicBezTo>
                <a:cubicBezTo>
                  <a:pt x="9569" y="6"/>
                  <a:pt x="9466" y="0"/>
                  <a:pt x="936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984" name="Google Shape;301;p31"/>
          <p:cNvSpPr/>
          <p:nvPr/>
        </p:nvSpPr>
        <p:spPr>
          <a:xfrm>
            <a:off x="6248370" y="4311825"/>
            <a:ext cx="1114043" cy="427270"/>
          </a:xfrm>
          <a:custGeom>
            <a:avLst/>
            <a:ahLst/>
            <a:rect l="l" t="t" r="r" b="b"/>
            <a:pathLst>
              <a:path w="29437" h="11290" extrusionOk="0">
                <a:moveTo>
                  <a:pt x="15326" y="1"/>
                </a:moveTo>
                <a:cubicBezTo>
                  <a:pt x="13555" y="1"/>
                  <a:pt x="11928" y="1047"/>
                  <a:pt x="11210" y="2697"/>
                </a:cubicBezTo>
                <a:cubicBezTo>
                  <a:pt x="10606" y="2424"/>
                  <a:pt x="9980" y="2298"/>
                  <a:pt x="9369" y="2298"/>
                </a:cubicBezTo>
                <a:cubicBezTo>
                  <a:pt x="7258" y="2298"/>
                  <a:pt x="5308" y="3808"/>
                  <a:pt x="4941" y="6065"/>
                </a:cubicBezTo>
                <a:lnTo>
                  <a:pt x="4934" y="6065"/>
                </a:lnTo>
                <a:cubicBezTo>
                  <a:pt x="4915" y="6062"/>
                  <a:pt x="4897" y="6062"/>
                  <a:pt x="4874" y="6062"/>
                </a:cubicBezTo>
                <a:cubicBezTo>
                  <a:pt x="2112" y="6062"/>
                  <a:pt x="0" y="8534"/>
                  <a:pt x="436" y="11264"/>
                </a:cubicBezTo>
                <a:cubicBezTo>
                  <a:pt x="398" y="11280"/>
                  <a:pt x="379" y="11286"/>
                  <a:pt x="379" y="11286"/>
                </a:cubicBezTo>
                <a:lnTo>
                  <a:pt x="29437" y="11286"/>
                </a:lnTo>
                <a:cubicBezTo>
                  <a:pt x="29432" y="8803"/>
                  <a:pt x="27422" y="6794"/>
                  <a:pt x="24942" y="6794"/>
                </a:cubicBezTo>
                <a:cubicBezTo>
                  <a:pt x="24367" y="6794"/>
                  <a:pt x="23799" y="6902"/>
                  <a:pt x="23269" y="7119"/>
                </a:cubicBezTo>
                <a:lnTo>
                  <a:pt x="23269" y="7110"/>
                </a:lnTo>
                <a:cubicBezTo>
                  <a:pt x="23269" y="5203"/>
                  <a:pt x="21725" y="3660"/>
                  <a:pt x="19818" y="3660"/>
                </a:cubicBezTo>
                <a:cubicBezTo>
                  <a:pt x="19793" y="3660"/>
                  <a:pt x="19768" y="3663"/>
                  <a:pt x="19739" y="3663"/>
                </a:cubicBezTo>
                <a:cubicBezTo>
                  <a:pt x="19376" y="1725"/>
                  <a:pt x="17792" y="250"/>
                  <a:pt x="15831" y="29"/>
                </a:cubicBezTo>
                <a:cubicBezTo>
                  <a:pt x="15662" y="10"/>
                  <a:pt x="15493" y="1"/>
                  <a:pt x="15326" y="1"/>
                </a:cubicBezTo>
                <a:close/>
                <a:moveTo>
                  <a:pt x="29437" y="11286"/>
                </a:moveTo>
                <a:cubicBezTo>
                  <a:pt x="29437" y="11287"/>
                  <a:pt x="29437" y="11288"/>
                  <a:pt x="29437" y="11289"/>
                </a:cubicBezTo>
                <a:lnTo>
                  <a:pt x="29437" y="112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985" name="Google Shape;302;p31"/>
          <p:cNvSpPr/>
          <p:nvPr/>
        </p:nvSpPr>
        <p:spPr>
          <a:xfrm>
            <a:off x="6951799" y="404434"/>
            <a:ext cx="680642" cy="261131"/>
          </a:xfrm>
          <a:custGeom>
            <a:avLst/>
            <a:ahLst/>
            <a:rect l="l" t="t" r="r" b="b"/>
            <a:pathLst>
              <a:path w="17985" h="6900" extrusionOk="0">
                <a:moveTo>
                  <a:pt x="9363" y="0"/>
                </a:moveTo>
                <a:cubicBezTo>
                  <a:pt x="8283" y="0"/>
                  <a:pt x="7289" y="641"/>
                  <a:pt x="6847" y="1650"/>
                </a:cubicBezTo>
                <a:cubicBezTo>
                  <a:pt x="6478" y="1483"/>
                  <a:pt x="6096" y="1405"/>
                  <a:pt x="5722" y="1405"/>
                </a:cubicBezTo>
                <a:cubicBezTo>
                  <a:pt x="4434" y="1405"/>
                  <a:pt x="3243" y="2327"/>
                  <a:pt x="3018" y="3705"/>
                </a:cubicBezTo>
                <a:lnTo>
                  <a:pt x="2977" y="3705"/>
                </a:lnTo>
                <a:cubicBezTo>
                  <a:pt x="1288" y="3705"/>
                  <a:pt x="0" y="5214"/>
                  <a:pt x="266" y="6884"/>
                </a:cubicBezTo>
                <a:cubicBezTo>
                  <a:pt x="244" y="6893"/>
                  <a:pt x="234" y="6896"/>
                  <a:pt x="234" y="6896"/>
                </a:cubicBezTo>
                <a:lnTo>
                  <a:pt x="17981" y="6896"/>
                </a:lnTo>
                <a:lnTo>
                  <a:pt x="17981" y="6899"/>
                </a:lnTo>
                <a:cubicBezTo>
                  <a:pt x="17984" y="5384"/>
                  <a:pt x="16753" y="4153"/>
                  <a:pt x="15238" y="4153"/>
                </a:cubicBezTo>
                <a:cubicBezTo>
                  <a:pt x="14888" y="4153"/>
                  <a:pt x="14540" y="4219"/>
                  <a:pt x="14215" y="4352"/>
                </a:cubicBezTo>
                <a:lnTo>
                  <a:pt x="14215" y="4346"/>
                </a:lnTo>
                <a:cubicBezTo>
                  <a:pt x="14215" y="3181"/>
                  <a:pt x="13271" y="2237"/>
                  <a:pt x="12110" y="2237"/>
                </a:cubicBezTo>
                <a:cubicBezTo>
                  <a:pt x="12091" y="2237"/>
                  <a:pt x="12075" y="2240"/>
                  <a:pt x="12059" y="2240"/>
                </a:cubicBezTo>
                <a:cubicBezTo>
                  <a:pt x="11838" y="1056"/>
                  <a:pt x="10869" y="153"/>
                  <a:pt x="9673" y="18"/>
                </a:cubicBezTo>
                <a:cubicBezTo>
                  <a:pt x="9569" y="6"/>
                  <a:pt x="9466" y="0"/>
                  <a:pt x="936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986" name="Google Shape;303;p31"/>
          <p:cNvSpPr/>
          <p:nvPr/>
        </p:nvSpPr>
        <p:spPr>
          <a:xfrm flipH="1">
            <a:off x="8190399" y="3533709"/>
            <a:ext cx="680642" cy="261131"/>
          </a:xfrm>
          <a:custGeom>
            <a:avLst/>
            <a:ahLst/>
            <a:rect l="l" t="t" r="r" b="b"/>
            <a:pathLst>
              <a:path w="17985" h="6900" extrusionOk="0">
                <a:moveTo>
                  <a:pt x="9363" y="0"/>
                </a:moveTo>
                <a:cubicBezTo>
                  <a:pt x="8283" y="0"/>
                  <a:pt x="7289" y="641"/>
                  <a:pt x="6847" y="1650"/>
                </a:cubicBezTo>
                <a:cubicBezTo>
                  <a:pt x="6478" y="1483"/>
                  <a:pt x="6096" y="1405"/>
                  <a:pt x="5722" y="1405"/>
                </a:cubicBezTo>
                <a:cubicBezTo>
                  <a:pt x="4434" y="1405"/>
                  <a:pt x="3243" y="2327"/>
                  <a:pt x="3018" y="3705"/>
                </a:cubicBezTo>
                <a:lnTo>
                  <a:pt x="2977" y="3705"/>
                </a:lnTo>
                <a:cubicBezTo>
                  <a:pt x="1288" y="3705"/>
                  <a:pt x="0" y="5214"/>
                  <a:pt x="266" y="6884"/>
                </a:cubicBezTo>
                <a:cubicBezTo>
                  <a:pt x="244" y="6893"/>
                  <a:pt x="234" y="6896"/>
                  <a:pt x="234" y="6896"/>
                </a:cubicBezTo>
                <a:lnTo>
                  <a:pt x="17981" y="6896"/>
                </a:lnTo>
                <a:lnTo>
                  <a:pt x="17981" y="6899"/>
                </a:lnTo>
                <a:cubicBezTo>
                  <a:pt x="17984" y="5384"/>
                  <a:pt x="16753" y="4153"/>
                  <a:pt x="15238" y="4153"/>
                </a:cubicBezTo>
                <a:cubicBezTo>
                  <a:pt x="14888" y="4153"/>
                  <a:pt x="14540" y="4219"/>
                  <a:pt x="14215" y="4352"/>
                </a:cubicBezTo>
                <a:lnTo>
                  <a:pt x="14215" y="4346"/>
                </a:lnTo>
                <a:cubicBezTo>
                  <a:pt x="14215" y="3181"/>
                  <a:pt x="13271" y="2237"/>
                  <a:pt x="12110" y="2237"/>
                </a:cubicBezTo>
                <a:cubicBezTo>
                  <a:pt x="12091" y="2237"/>
                  <a:pt x="12075" y="2240"/>
                  <a:pt x="12059" y="2240"/>
                </a:cubicBezTo>
                <a:cubicBezTo>
                  <a:pt x="11838" y="1056"/>
                  <a:pt x="10869" y="153"/>
                  <a:pt x="9673" y="18"/>
                </a:cubicBezTo>
                <a:cubicBezTo>
                  <a:pt x="9569" y="6"/>
                  <a:pt x="9466" y="0"/>
                  <a:pt x="936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987" name="Google Shape;304;p31"/>
          <p:cNvSpPr/>
          <p:nvPr/>
        </p:nvSpPr>
        <p:spPr>
          <a:xfrm flipH="1">
            <a:off x="1338574" y="4477934"/>
            <a:ext cx="680642" cy="261131"/>
          </a:xfrm>
          <a:custGeom>
            <a:avLst/>
            <a:ahLst/>
            <a:rect l="l" t="t" r="r" b="b"/>
            <a:pathLst>
              <a:path w="17985" h="6900" extrusionOk="0">
                <a:moveTo>
                  <a:pt x="9363" y="0"/>
                </a:moveTo>
                <a:cubicBezTo>
                  <a:pt x="8283" y="0"/>
                  <a:pt x="7289" y="641"/>
                  <a:pt x="6847" y="1650"/>
                </a:cubicBezTo>
                <a:cubicBezTo>
                  <a:pt x="6478" y="1483"/>
                  <a:pt x="6096" y="1405"/>
                  <a:pt x="5722" y="1405"/>
                </a:cubicBezTo>
                <a:cubicBezTo>
                  <a:pt x="4434" y="1405"/>
                  <a:pt x="3243" y="2327"/>
                  <a:pt x="3018" y="3705"/>
                </a:cubicBezTo>
                <a:lnTo>
                  <a:pt x="2977" y="3705"/>
                </a:lnTo>
                <a:cubicBezTo>
                  <a:pt x="1288" y="3705"/>
                  <a:pt x="0" y="5214"/>
                  <a:pt x="266" y="6884"/>
                </a:cubicBezTo>
                <a:cubicBezTo>
                  <a:pt x="244" y="6893"/>
                  <a:pt x="234" y="6896"/>
                  <a:pt x="234" y="6896"/>
                </a:cubicBezTo>
                <a:lnTo>
                  <a:pt x="17981" y="6896"/>
                </a:lnTo>
                <a:lnTo>
                  <a:pt x="17981" y="6899"/>
                </a:lnTo>
                <a:cubicBezTo>
                  <a:pt x="17984" y="5384"/>
                  <a:pt x="16753" y="4153"/>
                  <a:pt x="15238" y="4153"/>
                </a:cubicBezTo>
                <a:cubicBezTo>
                  <a:pt x="14888" y="4153"/>
                  <a:pt x="14540" y="4219"/>
                  <a:pt x="14215" y="4352"/>
                </a:cubicBezTo>
                <a:lnTo>
                  <a:pt x="14215" y="4346"/>
                </a:lnTo>
                <a:cubicBezTo>
                  <a:pt x="14215" y="3181"/>
                  <a:pt x="13271" y="2237"/>
                  <a:pt x="12110" y="2237"/>
                </a:cubicBezTo>
                <a:cubicBezTo>
                  <a:pt x="12091" y="2237"/>
                  <a:pt x="12075" y="2240"/>
                  <a:pt x="12059" y="2240"/>
                </a:cubicBezTo>
                <a:cubicBezTo>
                  <a:pt x="11838" y="1056"/>
                  <a:pt x="10869" y="153"/>
                  <a:pt x="9673" y="18"/>
                </a:cubicBezTo>
                <a:cubicBezTo>
                  <a:pt x="9569" y="6"/>
                  <a:pt x="9466" y="0"/>
                  <a:pt x="936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988" name="Google Shape;305;p31"/>
          <p:cNvSpPr/>
          <p:nvPr/>
        </p:nvSpPr>
        <p:spPr>
          <a:xfrm>
            <a:off x="715100" y="2560825"/>
            <a:ext cx="326825" cy="370000"/>
          </a:xfrm>
          <a:custGeom>
            <a:avLst/>
            <a:ah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989" name="Google Shape;306;p31"/>
          <p:cNvSpPr/>
          <p:nvPr/>
        </p:nvSpPr>
        <p:spPr>
          <a:xfrm>
            <a:off x="8544213" y="1386938"/>
            <a:ext cx="326825" cy="370000"/>
          </a:xfrm>
          <a:custGeom>
            <a:avLst/>
            <a:ah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990" name="Google Shape;307;p31"/>
          <p:cNvSpPr/>
          <p:nvPr/>
        </p:nvSpPr>
        <p:spPr>
          <a:xfrm>
            <a:off x="4456663" y="4394872"/>
            <a:ext cx="230673" cy="261146"/>
          </a:xfrm>
          <a:custGeom>
            <a:avLst/>
            <a:ah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991" name="Google Shape;308;p31"/>
          <p:cNvSpPr/>
          <p:nvPr/>
        </p:nvSpPr>
        <p:spPr>
          <a:xfrm>
            <a:off x="439125" y="3533697"/>
            <a:ext cx="230673" cy="261146"/>
          </a:xfrm>
          <a:custGeom>
            <a:avLst/>
            <a:ah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992" name="Google Shape;309;p31"/>
          <p:cNvSpPr/>
          <p:nvPr/>
        </p:nvSpPr>
        <p:spPr>
          <a:xfrm>
            <a:off x="8255988" y="2029534"/>
            <a:ext cx="230673" cy="261146"/>
          </a:xfrm>
          <a:custGeom>
            <a:avLst/>
            <a:ah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993" name="Google Shape;310;p31"/>
          <p:cNvSpPr/>
          <p:nvPr/>
        </p:nvSpPr>
        <p:spPr>
          <a:xfrm>
            <a:off x="2019213" y="404434"/>
            <a:ext cx="230673" cy="261146"/>
          </a:xfrm>
          <a:custGeom>
            <a:avLst/>
            <a:ah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50" name="Google Shape;24;p5"/>
          <p:cNvSpPr txBox="1">
            <a:spLocks noGrp="1"/>
          </p:cNvSpPr>
          <p:nvPr>
            <p:ph type="subTitle" idx="1"/>
          </p:nvPr>
        </p:nvSpPr>
        <p:spPr>
          <a:xfrm>
            <a:off x="1370300" y="2374850"/>
            <a:ext cx="2748600" cy="7134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latin typeface="Candal"/>
                <a:ea typeface="Candal"/>
                <a:cs typeface="Candal"/>
                <a:sym typeface="Candal"/>
              </a:defRPr>
            </a:lvl1pPr>
            <a:lvl2pPr algn="ctr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algn="ctr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algn="ctr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algn="ctr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algn="ctr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algn="ctr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algn="ctr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algn="ctr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049051" name="Google Shape;25;p5"/>
          <p:cNvSpPr txBox="1">
            <a:spLocks noGrp="1"/>
          </p:cNvSpPr>
          <p:nvPr>
            <p:ph type="subTitle" idx="2"/>
          </p:nvPr>
        </p:nvSpPr>
        <p:spPr>
          <a:xfrm>
            <a:off x="5025163" y="2374850"/>
            <a:ext cx="2748600" cy="7134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algn="ctr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latin typeface="Candal"/>
                <a:ea typeface="Candal"/>
                <a:cs typeface="Candal"/>
                <a:sym typeface="Candal"/>
              </a:defRPr>
            </a:lvl1pPr>
            <a:lvl2pPr algn="ct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algn="ct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algn="ct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algn="ct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algn="ct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algn="ct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algn="ct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algn="ct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049052" name="Google Shape;26;p5"/>
          <p:cNvSpPr txBox="1">
            <a:spLocks noGrp="1"/>
          </p:cNvSpPr>
          <p:nvPr>
            <p:ph type="subTitle" idx="3"/>
          </p:nvPr>
        </p:nvSpPr>
        <p:spPr>
          <a:xfrm>
            <a:off x="1370263" y="3082375"/>
            <a:ext cx="2748600" cy="10173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algn="ctr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ct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ct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ct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ct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ct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ct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ct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ct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9053" name="Google Shape;27;p5"/>
          <p:cNvSpPr txBox="1">
            <a:spLocks noGrp="1"/>
          </p:cNvSpPr>
          <p:nvPr>
            <p:ph type="subTitle" idx="4"/>
          </p:nvPr>
        </p:nvSpPr>
        <p:spPr>
          <a:xfrm>
            <a:off x="5025138" y="3082375"/>
            <a:ext cx="2748600" cy="10173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algn="ctr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ct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ct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ct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ct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ct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ct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ct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ct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9054" name="Google Shape;28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algn="ctr" lvl="0" rtl="0">
              <a:spcBef>
                <a:spcPts val="0"/>
              </a:spcBef>
              <a:spcAft>
                <a:spcPts val="0"/>
              </a:spcAft>
              <a:buSzPts val="35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</a:lvl9pPr>
          </a:lstStyle>
          <a:p/>
        </p:txBody>
      </p:sp>
      <p:sp>
        <p:nvSpPr>
          <p:cNvPr id="1049055" name="Google Shape;29;p5"/>
          <p:cNvSpPr/>
          <p:nvPr/>
        </p:nvSpPr>
        <p:spPr>
          <a:xfrm>
            <a:off x="8313563" y="2821234"/>
            <a:ext cx="230673" cy="261146"/>
          </a:xfrm>
          <a:custGeom>
            <a:avLst/>
            <a:ah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9056" name="Google Shape;30;p5"/>
          <p:cNvSpPr/>
          <p:nvPr/>
        </p:nvSpPr>
        <p:spPr>
          <a:xfrm>
            <a:off x="2167277" y="4474673"/>
            <a:ext cx="680632" cy="267670"/>
          </a:xfrm>
          <a:custGeom>
            <a:avLst/>
            <a:ahLst/>
            <a:rect l="l" t="t" r="r" b="b"/>
            <a:pathLst>
              <a:path w="32853" h="12920" extrusionOk="0">
                <a:moveTo>
                  <a:pt x="18041" y="1"/>
                </a:moveTo>
                <a:cubicBezTo>
                  <a:pt x="15562" y="1"/>
                  <a:pt x="13403" y="1768"/>
                  <a:pt x="12946" y="4245"/>
                </a:cubicBezTo>
                <a:cubicBezTo>
                  <a:pt x="12094" y="3697"/>
                  <a:pt x="11119" y="3421"/>
                  <a:pt x="10142" y="3421"/>
                </a:cubicBezTo>
                <a:cubicBezTo>
                  <a:pt x="9287" y="3421"/>
                  <a:pt x="8430" y="3633"/>
                  <a:pt x="7652" y="4058"/>
                </a:cubicBezTo>
                <a:cubicBezTo>
                  <a:pt x="5988" y="4967"/>
                  <a:pt x="4953" y="6716"/>
                  <a:pt x="4953" y="8613"/>
                </a:cubicBezTo>
                <a:cubicBezTo>
                  <a:pt x="4953" y="8935"/>
                  <a:pt x="4981" y="9254"/>
                  <a:pt x="5044" y="9570"/>
                </a:cubicBezTo>
                <a:cubicBezTo>
                  <a:pt x="5044" y="9570"/>
                  <a:pt x="4389" y="9354"/>
                  <a:pt x="3548" y="9354"/>
                </a:cubicBezTo>
                <a:cubicBezTo>
                  <a:pt x="2182" y="9354"/>
                  <a:pt x="328" y="9924"/>
                  <a:pt x="0" y="12919"/>
                </a:cubicBezTo>
                <a:lnTo>
                  <a:pt x="32852" y="12919"/>
                </a:lnTo>
                <a:cubicBezTo>
                  <a:pt x="32852" y="12919"/>
                  <a:pt x="32351" y="8422"/>
                  <a:pt x="28930" y="8422"/>
                </a:cubicBezTo>
                <a:cubicBezTo>
                  <a:pt x="28864" y="8422"/>
                  <a:pt x="28797" y="8424"/>
                  <a:pt x="28729" y="8427"/>
                </a:cubicBezTo>
                <a:cubicBezTo>
                  <a:pt x="28688" y="8430"/>
                  <a:pt x="28644" y="8430"/>
                  <a:pt x="28603" y="8437"/>
                </a:cubicBezTo>
                <a:cubicBezTo>
                  <a:pt x="28588" y="8436"/>
                  <a:pt x="28573" y="8436"/>
                  <a:pt x="28558" y="8436"/>
                </a:cubicBezTo>
                <a:cubicBezTo>
                  <a:pt x="28424" y="8436"/>
                  <a:pt x="28291" y="8448"/>
                  <a:pt x="28158" y="8468"/>
                </a:cubicBezTo>
                <a:cubicBezTo>
                  <a:pt x="27956" y="8481"/>
                  <a:pt x="27726" y="8497"/>
                  <a:pt x="27476" y="8512"/>
                </a:cubicBezTo>
                <a:cubicBezTo>
                  <a:pt x="27473" y="8487"/>
                  <a:pt x="27473" y="8462"/>
                  <a:pt x="27470" y="8437"/>
                </a:cubicBezTo>
                <a:cubicBezTo>
                  <a:pt x="27470" y="8437"/>
                  <a:pt x="27470" y="8433"/>
                  <a:pt x="27470" y="8430"/>
                </a:cubicBezTo>
                <a:cubicBezTo>
                  <a:pt x="27202" y="6492"/>
                  <a:pt x="25544" y="5053"/>
                  <a:pt x="23590" y="5053"/>
                </a:cubicBezTo>
                <a:cubicBezTo>
                  <a:pt x="23473" y="5053"/>
                  <a:pt x="23354" y="5056"/>
                  <a:pt x="23237" y="5068"/>
                </a:cubicBezTo>
                <a:cubicBezTo>
                  <a:pt x="23174" y="2410"/>
                  <a:pt x="21112" y="229"/>
                  <a:pt x="18464" y="18"/>
                </a:cubicBezTo>
                <a:cubicBezTo>
                  <a:pt x="18322" y="6"/>
                  <a:pt x="18181" y="1"/>
                  <a:pt x="1804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40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8" name="Google Shape;32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algn="ctr" lvl="0" rtl="0">
              <a:spcBef>
                <a:spcPts val="0"/>
              </a:spcBef>
              <a:spcAft>
                <a:spcPts val="0"/>
              </a:spcAft>
              <a:buSzPts val="35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</a:lvl9pPr>
          </a:lstStyle>
          <a:p/>
        </p:txBody>
      </p:sp>
      <p:sp>
        <p:nvSpPr>
          <p:cNvPr id="1048579" name="Google Shape;33;p6"/>
          <p:cNvSpPr/>
          <p:nvPr/>
        </p:nvSpPr>
        <p:spPr>
          <a:xfrm>
            <a:off x="7871882" y="231400"/>
            <a:ext cx="1114043" cy="427270"/>
          </a:xfrm>
          <a:custGeom>
            <a:avLst/>
            <a:ahLst/>
            <a:rect l="l" t="t" r="r" b="b"/>
            <a:pathLst>
              <a:path w="29437" h="11290" extrusionOk="0">
                <a:moveTo>
                  <a:pt x="15326" y="1"/>
                </a:moveTo>
                <a:cubicBezTo>
                  <a:pt x="13555" y="1"/>
                  <a:pt x="11928" y="1047"/>
                  <a:pt x="11210" y="2697"/>
                </a:cubicBezTo>
                <a:cubicBezTo>
                  <a:pt x="10606" y="2424"/>
                  <a:pt x="9980" y="2298"/>
                  <a:pt x="9369" y="2298"/>
                </a:cubicBezTo>
                <a:cubicBezTo>
                  <a:pt x="7258" y="2298"/>
                  <a:pt x="5308" y="3808"/>
                  <a:pt x="4941" y="6065"/>
                </a:cubicBezTo>
                <a:lnTo>
                  <a:pt x="4934" y="6065"/>
                </a:lnTo>
                <a:cubicBezTo>
                  <a:pt x="4915" y="6062"/>
                  <a:pt x="4897" y="6062"/>
                  <a:pt x="4874" y="6062"/>
                </a:cubicBezTo>
                <a:cubicBezTo>
                  <a:pt x="2112" y="6062"/>
                  <a:pt x="0" y="8534"/>
                  <a:pt x="436" y="11264"/>
                </a:cubicBezTo>
                <a:cubicBezTo>
                  <a:pt x="398" y="11280"/>
                  <a:pt x="379" y="11286"/>
                  <a:pt x="379" y="11286"/>
                </a:cubicBezTo>
                <a:lnTo>
                  <a:pt x="29437" y="11286"/>
                </a:lnTo>
                <a:cubicBezTo>
                  <a:pt x="29432" y="8803"/>
                  <a:pt x="27422" y="6794"/>
                  <a:pt x="24942" y="6794"/>
                </a:cubicBezTo>
                <a:cubicBezTo>
                  <a:pt x="24367" y="6794"/>
                  <a:pt x="23799" y="6902"/>
                  <a:pt x="23269" y="7119"/>
                </a:cubicBezTo>
                <a:lnTo>
                  <a:pt x="23269" y="7110"/>
                </a:lnTo>
                <a:cubicBezTo>
                  <a:pt x="23269" y="5203"/>
                  <a:pt x="21725" y="3660"/>
                  <a:pt x="19818" y="3660"/>
                </a:cubicBezTo>
                <a:cubicBezTo>
                  <a:pt x="19793" y="3660"/>
                  <a:pt x="19768" y="3663"/>
                  <a:pt x="19739" y="3663"/>
                </a:cubicBezTo>
                <a:cubicBezTo>
                  <a:pt x="19376" y="1725"/>
                  <a:pt x="17792" y="250"/>
                  <a:pt x="15831" y="29"/>
                </a:cubicBezTo>
                <a:cubicBezTo>
                  <a:pt x="15662" y="10"/>
                  <a:pt x="15493" y="1"/>
                  <a:pt x="15326" y="1"/>
                </a:cubicBezTo>
                <a:close/>
                <a:moveTo>
                  <a:pt x="29437" y="11286"/>
                </a:moveTo>
                <a:cubicBezTo>
                  <a:pt x="29437" y="11287"/>
                  <a:pt x="29437" y="11288"/>
                  <a:pt x="29437" y="11289"/>
                </a:cubicBezTo>
                <a:lnTo>
                  <a:pt x="29437" y="112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580" name="Google Shape;34;p6"/>
          <p:cNvSpPr/>
          <p:nvPr/>
        </p:nvSpPr>
        <p:spPr>
          <a:xfrm>
            <a:off x="282349" y="4743284"/>
            <a:ext cx="680642" cy="261131"/>
          </a:xfrm>
          <a:custGeom>
            <a:avLst/>
            <a:ahLst/>
            <a:rect l="l" t="t" r="r" b="b"/>
            <a:pathLst>
              <a:path w="17985" h="6900" extrusionOk="0">
                <a:moveTo>
                  <a:pt x="9363" y="0"/>
                </a:moveTo>
                <a:cubicBezTo>
                  <a:pt x="8283" y="0"/>
                  <a:pt x="7289" y="641"/>
                  <a:pt x="6847" y="1650"/>
                </a:cubicBezTo>
                <a:cubicBezTo>
                  <a:pt x="6478" y="1483"/>
                  <a:pt x="6096" y="1405"/>
                  <a:pt x="5722" y="1405"/>
                </a:cubicBezTo>
                <a:cubicBezTo>
                  <a:pt x="4434" y="1405"/>
                  <a:pt x="3243" y="2327"/>
                  <a:pt x="3018" y="3705"/>
                </a:cubicBezTo>
                <a:lnTo>
                  <a:pt x="2977" y="3705"/>
                </a:lnTo>
                <a:cubicBezTo>
                  <a:pt x="1288" y="3705"/>
                  <a:pt x="0" y="5214"/>
                  <a:pt x="266" y="6884"/>
                </a:cubicBezTo>
                <a:cubicBezTo>
                  <a:pt x="244" y="6893"/>
                  <a:pt x="234" y="6896"/>
                  <a:pt x="234" y="6896"/>
                </a:cubicBezTo>
                <a:lnTo>
                  <a:pt x="17981" y="6896"/>
                </a:lnTo>
                <a:lnTo>
                  <a:pt x="17981" y="6899"/>
                </a:lnTo>
                <a:cubicBezTo>
                  <a:pt x="17984" y="5384"/>
                  <a:pt x="16753" y="4153"/>
                  <a:pt x="15238" y="4153"/>
                </a:cubicBezTo>
                <a:cubicBezTo>
                  <a:pt x="14888" y="4153"/>
                  <a:pt x="14540" y="4219"/>
                  <a:pt x="14215" y="4352"/>
                </a:cubicBezTo>
                <a:lnTo>
                  <a:pt x="14215" y="4346"/>
                </a:lnTo>
                <a:cubicBezTo>
                  <a:pt x="14215" y="3181"/>
                  <a:pt x="13271" y="2237"/>
                  <a:pt x="12110" y="2237"/>
                </a:cubicBezTo>
                <a:cubicBezTo>
                  <a:pt x="12091" y="2237"/>
                  <a:pt x="12075" y="2240"/>
                  <a:pt x="12059" y="2240"/>
                </a:cubicBezTo>
                <a:cubicBezTo>
                  <a:pt x="11838" y="1056"/>
                  <a:pt x="10869" y="153"/>
                  <a:pt x="9673" y="18"/>
                </a:cubicBezTo>
                <a:cubicBezTo>
                  <a:pt x="9569" y="6"/>
                  <a:pt x="9466" y="0"/>
                  <a:pt x="936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581" name="Google Shape;35;p6"/>
          <p:cNvSpPr/>
          <p:nvPr/>
        </p:nvSpPr>
        <p:spPr>
          <a:xfrm>
            <a:off x="126163" y="449175"/>
            <a:ext cx="326825" cy="370000"/>
          </a:xfrm>
          <a:custGeom>
            <a:avLst/>
            <a:ah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rgbClr val="F5D66B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582" name="Google Shape;36;p6"/>
          <p:cNvSpPr/>
          <p:nvPr/>
        </p:nvSpPr>
        <p:spPr>
          <a:xfrm>
            <a:off x="7954475" y="4634413"/>
            <a:ext cx="326825" cy="370000"/>
          </a:xfrm>
          <a:custGeom>
            <a:avLst/>
            <a:ah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rgbClr val="F5D66B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583" name="Google Shape;37;p6"/>
          <p:cNvSpPr/>
          <p:nvPr/>
        </p:nvSpPr>
        <p:spPr>
          <a:xfrm>
            <a:off x="8415400" y="1635534"/>
            <a:ext cx="230673" cy="261146"/>
          </a:xfrm>
          <a:custGeom>
            <a:avLst/>
            <a:ah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rgbClr val="F5D66B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584" name="Google Shape;38;p6"/>
          <p:cNvSpPr/>
          <p:nvPr/>
        </p:nvSpPr>
        <p:spPr>
          <a:xfrm>
            <a:off x="301488" y="188034"/>
            <a:ext cx="230673" cy="261146"/>
          </a:xfrm>
          <a:custGeom>
            <a:avLst/>
            <a:ah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rgbClr val="F5D66B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585" name="Google Shape;39;p6"/>
          <p:cNvSpPr/>
          <p:nvPr/>
        </p:nvSpPr>
        <p:spPr>
          <a:xfrm>
            <a:off x="433838" y="4288272"/>
            <a:ext cx="230673" cy="261146"/>
          </a:xfrm>
          <a:custGeom>
            <a:avLst/>
            <a:ah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rgbClr val="F5D66B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1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40" name="Google Shape;41;p7"/>
          <p:cNvSpPr txBox="1">
            <a:spLocks noGrp="1"/>
          </p:cNvSpPr>
          <p:nvPr>
            <p:ph type="title"/>
          </p:nvPr>
        </p:nvSpPr>
        <p:spPr>
          <a:xfrm>
            <a:off x="964275" y="637463"/>
            <a:ext cx="5381400" cy="11742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</a:lvl9pPr>
          </a:lstStyle>
          <a:p/>
        </p:txBody>
      </p:sp>
      <p:sp>
        <p:nvSpPr>
          <p:cNvPr id="1048941" name="Google Shape;42;p7"/>
          <p:cNvSpPr txBox="1">
            <a:spLocks noGrp="1"/>
          </p:cNvSpPr>
          <p:nvPr>
            <p:ph type="body" idx="1"/>
          </p:nvPr>
        </p:nvSpPr>
        <p:spPr>
          <a:xfrm>
            <a:off x="964275" y="1867549"/>
            <a:ext cx="3322200" cy="23235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lvl9pPr>
          </a:lstStyle>
          <a:p/>
        </p:txBody>
      </p:sp>
      <p:sp>
        <p:nvSpPr>
          <p:cNvPr id="1048942" name="Google Shape;43;p7"/>
          <p:cNvSpPr/>
          <p:nvPr/>
        </p:nvSpPr>
        <p:spPr>
          <a:xfrm>
            <a:off x="259452" y="3125623"/>
            <a:ext cx="680632" cy="267670"/>
          </a:xfrm>
          <a:custGeom>
            <a:avLst/>
            <a:ahLst/>
            <a:rect l="l" t="t" r="r" b="b"/>
            <a:pathLst>
              <a:path w="32853" h="12920" extrusionOk="0">
                <a:moveTo>
                  <a:pt x="18041" y="1"/>
                </a:moveTo>
                <a:cubicBezTo>
                  <a:pt x="15562" y="1"/>
                  <a:pt x="13403" y="1768"/>
                  <a:pt x="12946" y="4245"/>
                </a:cubicBezTo>
                <a:cubicBezTo>
                  <a:pt x="12094" y="3697"/>
                  <a:pt x="11119" y="3421"/>
                  <a:pt x="10142" y="3421"/>
                </a:cubicBezTo>
                <a:cubicBezTo>
                  <a:pt x="9287" y="3421"/>
                  <a:pt x="8430" y="3633"/>
                  <a:pt x="7652" y="4058"/>
                </a:cubicBezTo>
                <a:cubicBezTo>
                  <a:pt x="5988" y="4967"/>
                  <a:pt x="4953" y="6716"/>
                  <a:pt x="4953" y="8613"/>
                </a:cubicBezTo>
                <a:cubicBezTo>
                  <a:pt x="4953" y="8935"/>
                  <a:pt x="4981" y="9254"/>
                  <a:pt x="5044" y="9570"/>
                </a:cubicBezTo>
                <a:cubicBezTo>
                  <a:pt x="5044" y="9570"/>
                  <a:pt x="4389" y="9354"/>
                  <a:pt x="3548" y="9354"/>
                </a:cubicBezTo>
                <a:cubicBezTo>
                  <a:pt x="2182" y="9354"/>
                  <a:pt x="328" y="9924"/>
                  <a:pt x="0" y="12919"/>
                </a:cubicBezTo>
                <a:lnTo>
                  <a:pt x="32852" y="12919"/>
                </a:lnTo>
                <a:cubicBezTo>
                  <a:pt x="32852" y="12919"/>
                  <a:pt x="32351" y="8422"/>
                  <a:pt x="28930" y="8422"/>
                </a:cubicBezTo>
                <a:cubicBezTo>
                  <a:pt x="28864" y="8422"/>
                  <a:pt x="28797" y="8424"/>
                  <a:pt x="28729" y="8427"/>
                </a:cubicBezTo>
                <a:cubicBezTo>
                  <a:pt x="28688" y="8430"/>
                  <a:pt x="28644" y="8430"/>
                  <a:pt x="28603" y="8437"/>
                </a:cubicBezTo>
                <a:cubicBezTo>
                  <a:pt x="28588" y="8436"/>
                  <a:pt x="28573" y="8436"/>
                  <a:pt x="28558" y="8436"/>
                </a:cubicBezTo>
                <a:cubicBezTo>
                  <a:pt x="28424" y="8436"/>
                  <a:pt x="28291" y="8448"/>
                  <a:pt x="28158" y="8468"/>
                </a:cubicBezTo>
                <a:cubicBezTo>
                  <a:pt x="27956" y="8481"/>
                  <a:pt x="27726" y="8497"/>
                  <a:pt x="27476" y="8512"/>
                </a:cubicBezTo>
                <a:cubicBezTo>
                  <a:pt x="27473" y="8487"/>
                  <a:pt x="27473" y="8462"/>
                  <a:pt x="27470" y="8437"/>
                </a:cubicBezTo>
                <a:cubicBezTo>
                  <a:pt x="27470" y="8437"/>
                  <a:pt x="27470" y="8433"/>
                  <a:pt x="27470" y="8430"/>
                </a:cubicBezTo>
                <a:cubicBezTo>
                  <a:pt x="27202" y="6492"/>
                  <a:pt x="25544" y="5053"/>
                  <a:pt x="23590" y="5053"/>
                </a:cubicBezTo>
                <a:cubicBezTo>
                  <a:pt x="23473" y="5053"/>
                  <a:pt x="23354" y="5056"/>
                  <a:pt x="23237" y="5068"/>
                </a:cubicBezTo>
                <a:cubicBezTo>
                  <a:pt x="23174" y="2410"/>
                  <a:pt x="21112" y="229"/>
                  <a:pt x="18464" y="18"/>
                </a:cubicBezTo>
                <a:cubicBezTo>
                  <a:pt x="18322" y="6"/>
                  <a:pt x="18181" y="1"/>
                  <a:pt x="1804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943" name="Google Shape;44;p7"/>
          <p:cNvSpPr/>
          <p:nvPr/>
        </p:nvSpPr>
        <p:spPr>
          <a:xfrm>
            <a:off x="4184750" y="4506038"/>
            <a:ext cx="326825" cy="370000"/>
          </a:xfrm>
          <a:custGeom>
            <a:avLst/>
            <a:ah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944" name="Google Shape;45;p7"/>
          <p:cNvSpPr/>
          <p:nvPr/>
        </p:nvSpPr>
        <p:spPr>
          <a:xfrm>
            <a:off x="381963" y="1067547"/>
            <a:ext cx="230673" cy="261146"/>
          </a:xfrm>
          <a:custGeom>
            <a:avLst/>
            <a:ah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945" name="Google Shape;46;p7"/>
          <p:cNvSpPr/>
          <p:nvPr/>
        </p:nvSpPr>
        <p:spPr>
          <a:xfrm>
            <a:off x="612625" y="350000"/>
            <a:ext cx="326825" cy="370000"/>
          </a:xfrm>
          <a:custGeom>
            <a:avLst/>
            <a:ah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946" name="Google Shape;47;p7"/>
          <p:cNvSpPr/>
          <p:nvPr/>
        </p:nvSpPr>
        <p:spPr>
          <a:xfrm>
            <a:off x="8616350" y="2755613"/>
            <a:ext cx="326825" cy="370000"/>
          </a:xfrm>
          <a:custGeom>
            <a:avLst/>
            <a:ah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17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94" name="Google Shape;49;p8"/>
          <p:cNvSpPr txBox="1">
            <a:spLocks noGrp="1"/>
          </p:cNvSpPr>
          <p:nvPr>
            <p:ph type="title"/>
          </p:nvPr>
        </p:nvSpPr>
        <p:spPr>
          <a:xfrm>
            <a:off x="3370950" y="1307100"/>
            <a:ext cx="5058000" cy="25293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algn="r" lvl="0">
              <a:spcBef>
                <a:spcPts val="0"/>
              </a:spcBef>
              <a:spcAft>
                <a:spcPts val="0"/>
              </a:spcAft>
              <a:buSzPts val="6000"/>
              <a:buNone/>
              <a:defRPr sz="7200"/>
            </a:lvl1pPr>
            <a:lvl2pPr algn="ctr"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algn="ctr"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algn="ctr"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algn="ctr"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algn="ctr"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algn="ctr"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algn="ctr"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algn="ctr"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1048995" name="Google Shape;50;p8"/>
          <p:cNvSpPr/>
          <p:nvPr/>
        </p:nvSpPr>
        <p:spPr>
          <a:xfrm flipH="1">
            <a:off x="8088574" y="3919784"/>
            <a:ext cx="680642" cy="261131"/>
          </a:xfrm>
          <a:custGeom>
            <a:avLst/>
            <a:ahLst/>
            <a:rect l="l" t="t" r="r" b="b"/>
            <a:pathLst>
              <a:path w="17985" h="6900" extrusionOk="0">
                <a:moveTo>
                  <a:pt x="9363" y="0"/>
                </a:moveTo>
                <a:cubicBezTo>
                  <a:pt x="8283" y="0"/>
                  <a:pt x="7289" y="641"/>
                  <a:pt x="6847" y="1650"/>
                </a:cubicBezTo>
                <a:cubicBezTo>
                  <a:pt x="6478" y="1483"/>
                  <a:pt x="6096" y="1405"/>
                  <a:pt x="5722" y="1405"/>
                </a:cubicBezTo>
                <a:cubicBezTo>
                  <a:pt x="4434" y="1405"/>
                  <a:pt x="3243" y="2327"/>
                  <a:pt x="3018" y="3705"/>
                </a:cubicBezTo>
                <a:lnTo>
                  <a:pt x="2977" y="3705"/>
                </a:lnTo>
                <a:cubicBezTo>
                  <a:pt x="1288" y="3705"/>
                  <a:pt x="0" y="5214"/>
                  <a:pt x="266" y="6884"/>
                </a:cubicBezTo>
                <a:cubicBezTo>
                  <a:pt x="244" y="6893"/>
                  <a:pt x="234" y="6896"/>
                  <a:pt x="234" y="6896"/>
                </a:cubicBezTo>
                <a:lnTo>
                  <a:pt x="17981" y="6896"/>
                </a:lnTo>
                <a:lnTo>
                  <a:pt x="17981" y="6899"/>
                </a:lnTo>
                <a:cubicBezTo>
                  <a:pt x="17984" y="5384"/>
                  <a:pt x="16753" y="4153"/>
                  <a:pt x="15238" y="4153"/>
                </a:cubicBezTo>
                <a:cubicBezTo>
                  <a:pt x="14888" y="4153"/>
                  <a:pt x="14540" y="4219"/>
                  <a:pt x="14215" y="4352"/>
                </a:cubicBezTo>
                <a:lnTo>
                  <a:pt x="14215" y="4346"/>
                </a:lnTo>
                <a:cubicBezTo>
                  <a:pt x="14215" y="3181"/>
                  <a:pt x="13271" y="2237"/>
                  <a:pt x="12110" y="2237"/>
                </a:cubicBezTo>
                <a:cubicBezTo>
                  <a:pt x="12091" y="2237"/>
                  <a:pt x="12075" y="2240"/>
                  <a:pt x="12059" y="2240"/>
                </a:cubicBezTo>
                <a:cubicBezTo>
                  <a:pt x="11838" y="1056"/>
                  <a:pt x="10869" y="153"/>
                  <a:pt x="9673" y="18"/>
                </a:cubicBezTo>
                <a:cubicBezTo>
                  <a:pt x="9569" y="6"/>
                  <a:pt x="9466" y="0"/>
                  <a:pt x="936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996" name="Google Shape;51;p8"/>
          <p:cNvSpPr/>
          <p:nvPr/>
        </p:nvSpPr>
        <p:spPr>
          <a:xfrm flipH="1">
            <a:off x="279511" y="2274722"/>
            <a:ext cx="680642" cy="261131"/>
          </a:xfrm>
          <a:custGeom>
            <a:avLst/>
            <a:ahLst/>
            <a:rect l="l" t="t" r="r" b="b"/>
            <a:pathLst>
              <a:path w="17985" h="6900" extrusionOk="0">
                <a:moveTo>
                  <a:pt x="9363" y="0"/>
                </a:moveTo>
                <a:cubicBezTo>
                  <a:pt x="8283" y="0"/>
                  <a:pt x="7289" y="641"/>
                  <a:pt x="6847" y="1650"/>
                </a:cubicBezTo>
                <a:cubicBezTo>
                  <a:pt x="6478" y="1483"/>
                  <a:pt x="6096" y="1405"/>
                  <a:pt x="5722" y="1405"/>
                </a:cubicBezTo>
                <a:cubicBezTo>
                  <a:pt x="4434" y="1405"/>
                  <a:pt x="3243" y="2327"/>
                  <a:pt x="3018" y="3705"/>
                </a:cubicBezTo>
                <a:lnTo>
                  <a:pt x="2977" y="3705"/>
                </a:lnTo>
                <a:cubicBezTo>
                  <a:pt x="1288" y="3705"/>
                  <a:pt x="0" y="5214"/>
                  <a:pt x="266" y="6884"/>
                </a:cubicBezTo>
                <a:cubicBezTo>
                  <a:pt x="244" y="6893"/>
                  <a:pt x="234" y="6896"/>
                  <a:pt x="234" y="6896"/>
                </a:cubicBezTo>
                <a:lnTo>
                  <a:pt x="17981" y="6896"/>
                </a:lnTo>
                <a:lnTo>
                  <a:pt x="17981" y="6899"/>
                </a:lnTo>
                <a:cubicBezTo>
                  <a:pt x="17984" y="5384"/>
                  <a:pt x="16753" y="4153"/>
                  <a:pt x="15238" y="4153"/>
                </a:cubicBezTo>
                <a:cubicBezTo>
                  <a:pt x="14888" y="4153"/>
                  <a:pt x="14540" y="4219"/>
                  <a:pt x="14215" y="4352"/>
                </a:cubicBezTo>
                <a:lnTo>
                  <a:pt x="14215" y="4346"/>
                </a:lnTo>
                <a:cubicBezTo>
                  <a:pt x="14215" y="3181"/>
                  <a:pt x="13271" y="2237"/>
                  <a:pt x="12110" y="2237"/>
                </a:cubicBezTo>
                <a:cubicBezTo>
                  <a:pt x="12091" y="2237"/>
                  <a:pt x="12075" y="2240"/>
                  <a:pt x="12059" y="2240"/>
                </a:cubicBezTo>
                <a:cubicBezTo>
                  <a:pt x="11838" y="1056"/>
                  <a:pt x="10869" y="153"/>
                  <a:pt x="9673" y="18"/>
                </a:cubicBezTo>
                <a:cubicBezTo>
                  <a:pt x="9569" y="6"/>
                  <a:pt x="9466" y="0"/>
                  <a:pt x="936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997" name="Google Shape;52;p8"/>
          <p:cNvSpPr/>
          <p:nvPr/>
        </p:nvSpPr>
        <p:spPr>
          <a:xfrm>
            <a:off x="7857900" y="351809"/>
            <a:ext cx="230673" cy="261146"/>
          </a:xfrm>
          <a:custGeom>
            <a:avLst/>
            <a:ah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998" name="Google Shape;53;p8"/>
          <p:cNvSpPr/>
          <p:nvPr/>
        </p:nvSpPr>
        <p:spPr>
          <a:xfrm>
            <a:off x="1982963" y="404434"/>
            <a:ext cx="230673" cy="261146"/>
          </a:xfrm>
          <a:custGeom>
            <a:avLst/>
            <a:ah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999" name="Google Shape;54;p8"/>
          <p:cNvSpPr/>
          <p:nvPr/>
        </p:nvSpPr>
        <p:spPr>
          <a:xfrm>
            <a:off x="6687807" y="4394862"/>
            <a:ext cx="1114043" cy="427270"/>
          </a:xfrm>
          <a:custGeom>
            <a:avLst/>
            <a:ahLst/>
            <a:rect l="l" t="t" r="r" b="b"/>
            <a:pathLst>
              <a:path w="29437" h="11290" extrusionOk="0">
                <a:moveTo>
                  <a:pt x="15326" y="1"/>
                </a:moveTo>
                <a:cubicBezTo>
                  <a:pt x="13555" y="1"/>
                  <a:pt x="11928" y="1047"/>
                  <a:pt x="11210" y="2697"/>
                </a:cubicBezTo>
                <a:cubicBezTo>
                  <a:pt x="10606" y="2424"/>
                  <a:pt x="9980" y="2298"/>
                  <a:pt x="9369" y="2298"/>
                </a:cubicBezTo>
                <a:cubicBezTo>
                  <a:pt x="7258" y="2298"/>
                  <a:pt x="5308" y="3808"/>
                  <a:pt x="4941" y="6065"/>
                </a:cubicBezTo>
                <a:lnTo>
                  <a:pt x="4934" y="6065"/>
                </a:lnTo>
                <a:cubicBezTo>
                  <a:pt x="4915" y="6062"/>
                  <a:pt x="4897" y="6062"/>
                  <a:pt x="4874" y="6062"/>
                </a:cubicBezTo>
                <a:cubicBezTo>
                  <a:pt x="2112" y="6062"/>
                  <a:pt x="0" y="8534"/>
                  <a:pt x="436" y="11264"/>
                </a:cubicBezTo>
                <a:cubicBezTo>
                  <a:pt x="398" y="11280"/>
                  <a:pt x="379" y="11286"/>
                  <a:pt x="379" y="11286"/>
                </a:cubicBezTo>
                <a:lnTo>
                  <a:pt x="29437" y="11286"/>
                </a:lnTo>
                <a:cubicBezTo>
                  <a:pt x="29432" y="8803"/>
                  <a:pt x="27422" y="6794"/>
                  <a:pt x="24942" y="6794"/>
                </a:cubicBezTo>
                <a:cubicBezTo>
                  <a:pt x="24367" y="6794"/>
                  <a:pt x="23799" y="6902"/>
                  <a:pt x="23269" y="7119"/>
                </a:cubicBezTo>
                <a:lnTo>
                  <a:pt x="23269" y="7110"/>
                </a:lnTo>
                <a:cubicBezTo>
                  <a:pt x="23269" y="5203"/>
                  <a:pt x="21725" y="3660"/>
                  <a:pt x="19818" y="3660"/>
                </a:cubicBezTo>
                <a:cubicBezTo>
                  <a:pt x="19793" y="3660"/>
                  <a:pt x="19768" y="3663"/>
                  <a:pt x="19739" y="3663"/>
                </a:cubicBezTo>
                <a:cubicBezTo>
                  <a:pt x="19376" y="1725"/>
                  <a:pt x="17792" y="250"/>
                  <a:pt x="15831" y="29"/>
                </a:cubicBezTo>
                <a:cubicBezTo>
                  <a:pt x="15662" y="10"/>
                  <a:pt x="15493" y="1"/>
                  <a:pt x="15326" y="1"/>
                </a:cubicBezTo>
                <a:close/>
                <a:moveTo>
                  <a:pt x="29437" y="11286"/>
                </a:moveTo>
                <a:cubicBezTo>
                  <a:pt x="29437" y="11287"/>
                  <a:pt x="29437" y="11288"/>
                  <a:pt x="29437" y="11289"/>
                </a:cubicBezTo>
                <a:lnTo>
                  <a:pt x="29437" y="112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24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57" name="Google Shape;56;p9"/>
          <p:cNvSpPr txBox="1">
            <a:spLocks noGrp="1"/>
          </p:cNvSpPr>
          <p:nvPr>
            <p:ph type="title"/>
          </p:nvPr>
        </p:nvSpPr>
        <p:spPr>
          <a:xfrm>
            <a:off x="715100" y="1518000"/>
            <a:ext cx="4891800" cy="14049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9600"/>
            </a:lvl1pPr>
            <a:lvl2pPr algn="ctr"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algn="ctr"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algn="ctr"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algn="ctr"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algn="ctr"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algn="ctr"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algn="ctr"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algn="ctr"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049058" name="Google Shape;57;p9"/>
          <p:cNvSpPr txBox="1">
            <a:spLocks noGrp="1"/>
          </p:cNvSpPr>
          <p:nvPr>
            <p:ph type="subTitle" idx="1"/>
          </p:nvPr>
        </p:nvSpPr>
        <p:spPr>
          <a:xfrm>
            <a:off x="715100" y="2922900"/>
            <a:ext cx="4891800" cy="7026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algn="ct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ctr"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lvl3pPr>
            <a:lvl4pPr algn="ctr"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lvl4pPr>
            <a:lvl5pPr algn="ctr"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lvl5pPr>
            <a:lvl6pPr algn="ctr"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lvl6pPr>
            <a:lvl7pPr algn="ctr"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lvl7pPr>
            <a:lvl8pPr algn="ctr"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lvl8pPr>
            <a:lvl9pPr algn="ctr"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</a:lvl9pPr>
          </a:lstStyle>
          <a:p/>
        </p:txBody>
      </p:sp>
      <p:sp>
        <p:nvSpPr>
          <p:cNvPr id="1049059" name="Google Shape;58;p9"/>
          <p:cNvSpPr/>
          <p:nvPr/>
        </p:nvSpPr>
        <p:spPr>
          <a:xfrm>
            <a:off x="1572436" y="332709"/>
            <a:ext cx="680642" cy="261131"/>
          </a:xfrm>
          <a:custGeom>
            <a:avLst/>
            <a:ahLst/>
            <a:rect l="l" t="t" r="r" b="b"/>
            <a:pathLst>
              <a:path w="17985" h="6900" extrusionOk="0">
                <a:moveTo>
                  <a:pt x="9363" y="0"/>
                </a:moveTo>
                <a:cubicBezTo>
                  <a:pt x="8283" y="0"/>
                  <a:pt x="7289" y="641"/>
                  <a:pt x="6847" y="1650"/>
                </a:cubicBezTo>
                <a:cubicBezTo>
                  <a:pt x="6478" y="1483"/>
                  <a:pt x="6096" y="1405"/>
                  <a:pt x="5722" y="1405"/>
                </a:cubicBezTo>
                <a:cubicBezTo>
                  <a:pt x="4434" y="1405"/>
                  <a:pt x="3243" y="2327"/>
                  <a:pt x="3018" y="3705"/>
                </a:cubicBezTo>
                <a:lnTo>
                  <a:pt x="2977" y="3705"/>
                </a:lnTo>
                <a:cubicBezTo>
                  <a:pt x="1288" y="3705"/>
                  <a:pt x="0" y="5214"/>
                  <a:pt x="266" y="6884"/>
                </a:cubicBezTo>
                <a:cubicBezTo>
                  <a:pt x="244" y="6893"/>
                  <a:pt x="234" y="6896"/>
                  <a:pt x="234" y="6896"/>
                </a:cubicBezTo>
                <a:lnTo>
                  <a:pt x="17981" y="6896"/>
                </a:lnTo>
                <a:lnTo>
                  <a:pt x="17981" y="6899"/>
                </a:lnTo>
                <a:cubicBezTo>
                  <a:pt x="17984" y="5384"/>
                  <a:pt x="16753" y="4153"/>
                  <a:pt x="15238" y="4153"/>
                </a:cubicBezTo>
                <a:cubicBezTo>
                  <a:pt x="14888" y="4153"/>
                  <a:pt x="14540" y="4219"/>
                  <a:pt x="14215" y="4352"/>
                </a:cubicBezTo>
                <a:lnTo>
                  <a:pt x="14215" y="4346"/>
                </a:lnTo>
                <a:cubicBezTo>
                  <a:pt x="14215" y="3181"/>
                  <a:pt x="13271" y="2237"/>
                  <a:pt x="12110" y="2237"/>
                </a:cubicBezTo>
                <a:cubicBezTo>
                  <a:pt x="12091" y="2237"/>
                  <a:pt x="12075" y="2240"/>
                  <a:pt x="12059" y="2240"/>
                </a:cubicBezTo>
                <a:cubicBezTo>
                  <a:pt x="11838" y="1056"/>
                  <a:pt x="10869" y="153"/>
                  <a:pt x="9673" y="18"/>
                </a:cubicBezTo>
                <a:cubicBezTo>
                  <a:pt x="9569" y="6"/>
                  <a:pt x="9466" y="0"/>
                  <a:pt x="936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9060" name="Google Shape;59;p9"/>
          <p:cNvSpPr/>
          <p:nvPr/>
        </p:nvSpPr>
        <p:spPr>
          <a:xfrm>
            <a:off x="3946038" y="4477934"/>
            <a:ext cx="230673" cy="261146"/>
          </a:xfrm>
          <a:custGeom>
            <a:avLst/>
            <a:ah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02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7" name="Google Shape;61;p10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11067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algn="ctr" lvl="0" rtl="0">
              <a:spcBef>
                <a:spcPts val="0"/>
              </a:spcBef>
              <a:spcAft>
                <a:spcPts val="0"/>
              </a:spcAft>
              <a:buSzPts val="3500"/>
              <a:buNone/>
            </a:lvl1pPr>
            <a:lvl2pPr algn="ctr" lvl="1" rtl="0">
              <a:spcBef>
                <a:spcPts val="0"/>
              </a:spcBef>
              <a:spcAft>
                <a:spcPts val="0"/>
              </a:spcAft>
              <a:buSzPts val="3500"/>
              <a:buNone/>
            </a:lvl2pPr>
            <a:lvl3pPr algn="ctr" lvl="2" rtl="0">
              <a:spcBef>
                <a:spcPts val="0"/>
              </a:spcBef>
              <a:spcAft>
                <a:spcPts val="0"/>
              </a:spcAft>
              <a:buSzPts val="3500"/>
              <a:buNone/>
            </a:lvl3pPr>
            <a:lvl4pPr algn="ctr" lvl="3" rtl="0">
              <a:spcBef>
                <a:spcPts val="0"/>
              </a:spcBef>
              <a:spcAft>
                <a:spcPts val="0"/>
              </a:spcAft>
              <a:buSzPts val="3500"/>
              <a:buNone/>
            </a:lvl4pPr>
            <a:lvl5pPr algn="ctr" lvl="4" rtl="0">
              <a:spcBef>
                <a:spcPts val="0"/>
              </a:spcBef>
              <a:spcAft>
                <a:spcPts val="0"/>
              </a:spcAft>
              <a:buSzPts val="3500"/>
              <a:buNone/>
            </a:lvl5pPr>
            <a:lvl6pPr algn="ctr" lvl="5" rtl="0">
              <a:spcBef>
                <a:spcPts val="0"/>
              </a:spcBef>
              <a:spcAft>
                <a:spcPts val="0"/>
              </a:spcAft>
              <a:buSzPts val="3500"/>
              <a:buNone/>
            </a:lvl6pPr>
            <a:lvl7pPr algn="ctr" lvl="6" rtl="0">
              <a:spcBef>
                <a:spcPts val="0"/>
              </a:spcBef>
              <a:spcAft>
                <a:spcPts val="0"/>
              </a:spcAft>
              <a:buSzPts val="3500"/>
              <a:buNone/>
            </a:lvl7pPr>
            <a:lvl8pPr algn="ctr" lvl="7" rtl="0">
              <a:spcBef>
                <a:spcPts val="0"/>
              </a:spcBef>
              <a:spcAft>
                <a:spcPts val="0"/>
              </a:spcAft>
              <a:buSzPts val="3500"/>
              <a:buNone/>
            </a:lvl8pPr>
            <a:lvl9pPr algn="ctr" lvl="8" rtl="0">
              <a:spcBef>
                <a:spcPts val="0"/>
              </a:spcBef>
              <a:spcAft>
                <a:spcPts val="0"/>
              </a:spcAft>
              <a:buSzPts val="3500"/>
              <a:buNone/>
            </a:lvl9pPr>
          </a:lstStyle>
          <a:p/>
        </p:txBody>
      </p:sp>
      <p:sp>
        <p:nvSpPr>
          <p:cNvPr id="1048848" name="Google Shape;62;p10"/>
          <p:cNvSpPr/>
          <p:nvPr/>
        </p:nvSpPr>
        <p:spPr>
          <a:xfrm>
            <a:off x="551688" y="665563"/>
            <a:ext cx="326825" cy="370000"/>
          </a:xfrm>
          <a:custGeom>
            <a:avLst/>
            <a:ah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849" name="Google Shape;63;p10"/>
          <p:cNvSpPr/>
          <p:nvPr/>
        </p:nvSpPr>
        <p:spPr>
          <a:xfrm>
            <a:off x="7852725" y="404434"/>
            <a:ext cx="230673" cy="261146"/>
          </a:xfrm>
          <a:custGeom>
            <a:avLst/>
            <a:ah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850" name="Google Shape;64;p10"/>
          <p:cNvSpPr/>
          <p:nvPr/>
        </p:nvSpPr>
        <p:spPr>
          <a:xfrm>
            <a:off x="1162475" y="4477934"/>
            <a:ext cx="230673" cy="261146"/>
          </a:xfrm>
          <a:custGeom>
            <a:avLst/>
            <a:ah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851" name="Google Shape;65;p10"/>
          <p:cNvSpPr/>
          <p:nvPr/>
        </p:nvSpPr>
        <p:spPr>
          <a:xfrm flipH="1">
            <a:off x="8088574" y="4103759"/>
            <a:ext cx="680642" cy="261131"/>
          </a:xfrm>
          <a:custGeom>
            <a:avLst/>
            <a:ahLst/>
            <a:rect l="l" t="t" r="r" b="b"/>
            <a:pathLst>
              <a:path w="17985" h="6900" extrusionOk="0">
                <a:moveTo>
                  <a:pt x="9363" y="0"/>
                </a:moveTo>
                <a:cubicBezTo>
                  <a:pt x="8283" y="0"/>
                  <a:pt x="7289" y="641"/>
                  <a:pt x="6847" y="1650"/>
                </a:cubicBezTo>
                <a:cubicBezTo>
                  <a:pt x="6478" y="1483"/>
                  <a:pt x="6096" y="1405"/>
                  <a:pt x="5722" y="1405"/>
                </a:cubicBezTo>
                <a:cubicBezTo>
                  <a:pt x="4434" y="1405"/>
                  <a:pt x="3243" y="2327"/>
                  <a:pt x="3018" y="3705"/>
                </a:cubicBezTo>
                <a:lnTo>
                  <a:pt x="2977" y="3705"/>
                </a:lnTo>
                <a:cubicBezTo>
                  <a:pt x="1288" y="3705"/>
                  <a:pt x="0" y="5214"/>
                  <a:pt x="266" y="6884"/>
                </a:cubicBezTo>
                <a:cubicBezTo>
                  <a:pt x="244" y="6893"/>
                  <a:pt x="234" y="6896"/>
                  <a:pt x="234" y="6896"/>
                </a:cubicBezTo>
                <a:lnTo>
                  <a:pt x="17981" y="6896"/>
                </a:lnTo>
                <a:lnTo>
                  <a:pt x="17981" y="6899"/>
                </a:lnTo>
                <a:cubicBezTo>
                  <a:pt x="17984" y="5384"/>
                  <a:pt x="16753" y="4153"/>
                  <a:pt x="15238" y="4153"/>
                </a:cubicBezTo>
                <a:cubicBezTo>
                  <a:pt x="14888" y="4153"/>
                  <a:pt x="14540" y="4219"/>
                  <a:pt x="14215" y="4352"/>
                </a:cubicBezTo>
                <a:lnTo>
                  <a:pt x="14215" y="4346"/>
                </a:lnTo>
                <a:cubicBezTo>
                  <a:pt x="14215" y="3181"/>
                  <a:pt x="13271" y="2237"/>
                  <a:pt x="12110" y="2237"/>
                </a:cubicBezTo>
                <a:cubicBezTo>
                  <a:pt x="12091" y="2237"/>
                  <a:pt x="12075" y="2240"/>
                  <a:pt x="12059" y="2240"/>
                </a:cubicBezTo>
                <a:cubicBezTo>
                  <a:pt x="11838" y="1056"/>
                  <a:pt x="10869" y="153"/>
                  <a:pt x="9673" y="18"/>
                </a:cubicBezTo>
                <a:cubicBezTo>
                  <a:pt x="9569" y="6"/>
                  <a:pt x="9466" y="0"/>
                  <a:pt x="936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30" Type="http://schemas.openxmlformats.org/officeDocument/2006/relationships/slideLayout" Target="../slideLayouts/slideLayout30.xml"/><Relationship Id="rId3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5"/>
        </a:solidFill>
      </p:bgPr>
    </p:bg>
    <p:spTree>
      <p:nvGrpSpPr>
        <p:cNvPr id="9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/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Candal"/>
              <a:buNone/>
              <a:defRPr sz="3500">
                <a:solidFill>
                  <a:schemeClr val="accent4"/>
                </a:solidFill>
                <a:latin typeface="Candal"/>
                <a:ea typeface="Candal"/>
                <a:cs typeface="Candal"/>
                <a:sym typeface="Cand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04857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/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aleway"/>
              <a:buChar char="●"/>
              <a:defRPr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17500" lvl="1" marL="914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aleway"/>
              <a:buChar char="○"/>
              <a:defRPr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317500" lvl="2" marL="1371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aleway"/>
              <a:buChar char="■"/>
              <a:defRPr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317500" lvl="3" marL="1828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aleway"/>
              <a:buChar char="●"/>
              <a:defRPr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317500" lvl="4" marL="22860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aleway"/>
              <a:buChar char="○"/>
              <a:defRPr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317500" lvl="5" marL="2743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aleway"/>
              <a:buChar char="■"/>
              <a:defRPr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-317500" lvl="6" marL="3200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aleway"/>
              <a:buChar char="●"/>
              <a:defRPr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-317500" lvl="7" marL="3657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aleway"/>
              <a:buChar char="○"/>
              <a:defRPr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-317500" lvl="8" marL="411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Font typeface="Raleway"/>
              <a:buChar char="■"/>
              <a:defRPr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</p:sldLayoutIdLst>
  <p:hf dt="0" ftr="0" hdr="0" sldNum="1"/>
  <p:txStyles>
    <p:title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4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chart" Target="../charts/chart1.xml"/><Relationship Id="rId2" Type="http://schemas.openxmlformats.org/officeDocument/2006/relationships/chart" Target="../charts/chart2.xml"/><Relationship Id="rId3" Type="http://schemas.openxmlformats.org/officeDocument/2006/relationships/slideLayout" Target="../slideLayouts/slideLayout15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1" name="Google Shape;319;p34"/>
          <p:cNvSpPr txBox="1">
            <a:spLocks noGrp="1"/>
          </p:cNvSpPr>
          <p:nvPr>
            <p:ph type="ctrTitle"/>
          </p:nvPr>
        </p:nvSpPr>
        <p:spPr>
          <a:xfrm>
            <a:off x="214282" y="642924"/>
            <a:ext cx="5715040" cy="321471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p>
            <a:pPr algn="ctr" lvl="0"/>
            <a:r>
              <a:rPr b="1" dirty="0" sz="3200" lang="ru-RU" smtClean="0"/>
              <a:t>Популяция </a:t>
            </a:r>
            <a:r>
              <a:rPr b="1" dirty="0" sz="3200" lang="ru-RU" smtClean="0"/>
              <a:t>ст</a:t>
            </a:r>
            <a:r>
              <a:rPr b="1" dirty="0" sz="2000" lang="ru-RU" smtClean="0"/>
              <a:t>.</a:t>
            </a:r>
            <a:r>
              <a:rPr b="1" dirty="0" sz="3200" lang="ru-RU" smtClean="0"/>
              <a:t> Ильинской вчера</a:t>
            </a:r>
            <a:r>
              <a:rPr b="1" dirty="0" sz="2000" lang="ru-RU" smtClean="0"/>
              <a:t>,</a:t>
            </a:r>
            <a:r>
              <a:rPr b="1" dirty="0" sz="3200" lang="ru-RU" smtClean="0"/>
              <a:t> сегодня</a:t>
            </a:r>
            <a:r>
              <a:rPr b="1" dirty="0" sz="2000" lang="ru-RU" smtClean="0"/>
              <a:t>,</a:t>
            </a:r>
            <a:r>
              <a:rPr b="1" dirty="0" sz="3200" lang="ru-RU" smtClean="0"/>
              <a:t> </a:t>
            </a:r>
            <a:r>
              <a:rPr b="1" dirty="0" sz="3200" lang="ru-RU" smtClean="0"/>
              <a:t>завтра</a:t>
            </a:r>
            <a:endParaRPr sz="3200">
              <a:solidFill>
                <a:schemeClr val="lt2"/>
              </a:solidFill>
            </a:endParaRPr>
          </a:p>
        </p:txBody>
      </p:sp>
      <p:grpSp>
        <p:nvGrpSpPr>
          <p:cNvPr id="79" name="Google Shape;320;p34"/>
          <p:cNvGrpSpPr/>
          <p:nvPr/>
        </p:nvGrpSpPr>
        <p:grpSpPr>
          <a:xfrm>
            <a:off x="6034576" y="1431925"/>
            <a:ext cx="2793900" cy="2793900"/>
            <a:chOff x="3193351" y="2422525"/>
            <a:chExt cx="2793900" cy="2793900"/>
          </a:xfrm>
        </p:grpSpPr>
        <p:sp>
          <p:nvSpPr>
            <p:cNvPr id="1048722" name="Google Shape;321;p34"/>
            <p:cNvSpPr/>
            <p:nvPr/>
          </p:nvSpPr>
          <p:spPr>
            <a:xfrm>
              <a:off x="3193351" y="2422525"/>
              <a:ext cx="2793900" cy="2793900"/>
            </a:xfrm>
            <a:prstGeom prst="ellipse"/>
            <a:solidFill>
              <a:schemeClr val="accent3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23" name="Google Shape;322;p34"/>
            <p:cNvSpPr/>
            <p:nvPr/>
          </p:nvSpPr>
          <p:spPr>
            <a:xfrm>
              <a:off x="3345650" y="2571300"/>
              <a:ext cx="2489100" cy="2489100"/>
            </a:xfrm>
            <a:prstGeom prst="ellipse"/>
            <a:solidFill>
              <a:srgbClr val="F99200">
                <a:alpha val="36870"/>
              </a:srgbClr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24" name="Google Shape;323;p34"/>
            <p:cNvSpPr/>
            <p:nvPr/>
          </p:nvSpPr>
          <p:spPr>
            <a:xfrm>
              <a:off x="3491188" y="2716825"/>
              <a:ext cx="2198100" cy="2198100"/>
            </a:xfrm>
            <a:prstGeom prst="ellipse"/>
            <a:solidFill>
              <a:srgbClr val="F99200">
                <a:alpha val="61450"/>
              </a:srgbClr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048725" name="Google Shape;324;p34"/>
          <p:cNvSpPr/>
          <p:nvPr/>
        </p:nvSpPr>
        <p:spPr>
          <a:xfrm>
            <a:off x="1231942" y="166408"/>
            <a:ext cx="1243322" cy="488957"/>
          </a:xfrm>
          <a:custGeom>
            <a:avLst/>
            <a:ahLst/>
            <a:rect l="l" t="t" r="r" b="b"/>
            <a:pathLst>
              <a:path w="32853" h="12920" extrusionOk="0">
                <a:moveTo>
                  <a:pt x="18041" y="1"/>
                </a:moveTo>
                <a:cubicBezTo>
                  <a:pt x="15562" y="1"/>
                  <a:pt x="13403" y="1768"/>
                  <a:pt x="12946" y="4245"/>
                </a:cubicBezTo>
                <a:cubicBezTo>
                  <a:pt x="12094" y="3697"/>
                  <a:pt x="11119" y="3421"/>
                  <a:pt x="10142" y="3421"/>
                </a:cubicBezTo>
                <a:cubicBezTo>
                  <a:pt x="9287" y="3421"/>
                  <a:pt x="8430" y="3633"/>
                  <a:pt x="7652" y="4058"/>
                </a:cubicBezTo>
                <a:cubicBezTo>
                  <a:pt x="5988" y="4967"/>
                  <a:pt x="4953" y="6716"/>
                  <a:pt x="4953" y="8613"/>
                </a:cubicBezTo>
                <a:cubicBezTo>
                  <a:pt x="4953" y="8935"/>
                  <a:pt x="4981" y="9254"/>
                  <a:pt x="5044" y="9570"/>
                </a:cubicBezTo>
                <a:cubicBezTo>
                  <a:pt x="5044" y="9570"/>
                  <a:pt x="4389" y="9354"/>
                  <a:pt x="3548" y="9354"/>
                </a:cubicBezTo>
                <a:cubicBezTo>
                  <a:pt x="2182" y="9354"/>
                  <a:pt x="328" y="9924"/>
                  <a:pt x="0" y="12919"/>
                </a:cubicBezTo>
                <a:lnTo>
                  <a:pt x="32852" y="12919"/>
                </a:lnTo>
                <a:cubicBezTo>
                  <a:pt x="32852" y="12919"/>
                  <a:pt x="32351" y="8422"/>
                  <a:pt x="28930" y="8422"/>
                </a:cubicBezTo>
                <a:cubicBezTo>
                  <a:pt x="28864" y="8422"/>
                  <a:pt x="28797" y="8424"/>
                  <a:pt x="28729" y="8427"/>
                </a:cubicBezTo>
                <a:cubicBezTo>
                  <a:pt x="28688" y="8430"/>
                  <a:pt x="28644" y="8430"/>
                  <a:pt x="28603" y="8437"/>
                </a:cubicBezTo>
                <a:cubicBezTo>
                  <a:pt x="28588" y="8436"/>
                  <a:pt x="28573" y="8436"/>
                  <a:pt x="28558" y="8436"/>
                </a:cubicBezTo>
                <a:cubicBezTo>
                  <a:pt x="28424" y="8436"/>
                  <a:pt x="28291" y="8448"/>
                  <a:pt x="28158" y="8468"/>
                </a:cubicBezTo>
                <a:cubicBezTo>
                  <a:pt x="27956" y="8481"/>
                  <a:pt x="27726" y="8497"/>
                  <a:pt x="27476" y="8512"/>
                </a:cubicBezTo>
                <a:cubicBezTo>
                  <a:pt x="27473" y="8487"/>
                  <a:pt x="27473" y="8462"/>
                  <a:pt x="27470" y="8437"/>
                </a:cubicBezTo>
                <a:cubicBezTo>
                  <a:pt x="27470" y="8437"/>
                  <a:pt x="27470" y="8433"/>
                  <a:pt x="27470" y="8430"/>
                </a:cubicBezTo>
                <a:cubicBezTo>
                  <a:pt x="27202" y="6492"/>
                  <a:pt x="25544" y="5053"/>
                  <a:pt x="23590" y="5053"/>
                </a:cubicBezTo>
                <a:cubicBezTo>
                  <a:pt x="23473" y="5053"/>
                  <a:pt x="23354" y="5056"/>
                  <a:pt x="23237" y="5068"/>
                </a:cubicBezTo>
                <a:cubicBezTo>
                  <a:pt x="23174" y="2410"/>
                  <a:pt x="21112" y="229"/>
                  <a:pt x="18464" y="18"/>
                </a:cubicBezTo>
                <a:cubicBezTo>
                  <a:pt x="18322" y="6"/>
                  <a:pt x="18181" y="1"/>
                  <a:pt x="1804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726" name="Google Shape;325;p34"/>
          <p:cNvSpPr/>
          <p:nvPr/>
        </p:nvSpPr>
        <p:spPr>
          <a:xfrm>
            <a:off x="4478474" y="865684"/>
            <a:ext cx="680642" cy="261131"/>
          </a:xfrm>
          <a:custGeom>
            <a:avLst/>
            <a:ahLst/>
            <a:rect l="l" t="t" r="r" b="b"/>
            <a:pathLst>
              <a:path w="17985" h="6900" extrusionOk="0">
                <a:moveTo>
                  <a:pt x="9363" y="0"/>
                </a:moveTo>
                <a:cubicBezTo>
                  <a:pt x="8283" y="0"/>
                  <a:pt x="7289" y="641"/>
                  <a:pt x="6847" y="1650"/>
                </a:cubicBezTo>
                <a:cubicBezTo>
                  <a:pt x="6478" y="1483"/>
                  <a:pt x="6096" y="1405"/>
                  <a:pt x="5722" y="1405"/>
                </a:cubicBezTo>
                <a:cubicBezTo>
                  <a:pt x="4434" y="1405"/>
                  <a:pt x="3243" y="2327"/>
                  <a:pt x="3018" y="3705"/>
                </a:cubicBezTo>
                <a:lnTo>
                  <a:pt x="2977" y="3705"/>
                </a:lnTo>
                <a:cubicBezTo>
                  <a:pt x="1288" y="3705"/>
                  <a:pt x="0" y="5214"/>
                  <a:pt x="266" y="6884"/>
                </a:cubicBezTo>
                <a:cubicBezTo>
                  <a:pt x="244" y="6893"/>
                  <a:pt x="234" y="6896"/>
                  <a:pt x="234" y="6896"/>
                </a:cubicBezTo>
                <a:lnTo>
                  <a:pt x="17981" y="6896"/>
                </a:lnTo>
                <a:lnTo>
                  <a:pt x="17981" y="6899"/>
                </a:lnTo>
                <a:cubicBezTo>
                  <a:pt x="17984" y="5384"/>
                  <a:pt x="16753" y="4153"/>
                  <a:pt x="15238" y="4153"/>
                </a:cubicBezTo>
                <a:cubicBezTo>
                  <a:pt x="14888" y="4153"/>
                  <a:pt x="14540" y="4219"/>
                  <a:pt x="14215" y="4352"/>
                </a:cubicBezTo>
                <a:lnTo>
                  <a:pt x="14215" y="4346"/>
                </a:lnTo>
                <a:cubicBezTo>
                  <a:pt x="14215" y="3181"/>
                  <a:pt x="13271" y="2237"/>
                  <a:pt x="12110" y="2237"/>
                </a:cubicBezTo>
                <a:cubicBezTo>
                  <a:pt x="12091" y="2237"/>
                  <a:pt x="12075" y="2240"/>
                  <a:pt x="12059" y="2240"/>
                </a:cubicBezTo>
                <a:cubicBezTo>
                  <a:pt x="11838" y="1056"/>
                  <a:pt x="10869" y="153"/>
                  <a:pt x="9673" y="18"/>
                </a:cubicBezTo>
                <a:cubicBezTo>
                  <a:pt x="9569" y="6"/>
                  <a:pt x="9466" y="0"/>
                  <a:pt x="936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727" name="Google Shape;326;p34"/>
          <p:cNvSpPr/>
          <p:nvPr/>
        </p:nvSpPr>
        <p:spPr>
          <a:xfrm>
            <a:off x="7836507" y="438400"/>
            <a:ext cx="1114043" cy="427270"/>
          </a:xfrm>
          <a:custGeom>
            <a:avLst/>
            <a:ahLst/>
            <a:rect l="l" t="t" r="r" b="b"/>
            <a:pathLst>
              <a:path w="29437" h="11290" extrusionOk="0">
                <a:moveTo>
                  <a:pt x="15326" y="1"/>
                </a:moveTo>
                <a:cubicBezTo>
                  <a:pt x="13555" y="1"/>
                  <a:pt x="11928" y="1047"/>
                  <a:pt x="11210" y="2697"/>
                </a:cubicBezTo>
                <a:cubicBezTo>
                  <a:pt x="10606" y="2424"/>
                  <a:pt x="9980" y="2298"/>
                  <a:pt x="9369" y="2298"/>
                </a:cubicBezTo>
                <a:cubicBezTo>
                  <a:pt x="7258" y="2298"/>
                  <a:pt x="5308" y="3808"/>
                  <a:pt x="4941" y="6065"/>
                </a:cubicBezTo>
                <a:lnTo>
                  <a:pt x="4934" y="6065"/>
                </a:lnTo>
                <a:cubicBezTo>
                  <a:pt x="4915" y="6062"/>
                  <a:pt x="4897" y="6062"/>
                  <a:pt x="4874" y="6062"/>
                </a:cubicBezTo>
                <a:cubicBezTo>
                  <a:pt x="2112" y="6062"/>
                  <a:pt x="0" y="8534"/>
                  <a:pt x="436" y="11264"/>
                </a:cubicBezTo>
                <a:cubicBezTo>
                  <a:pt x="398" y="11280"/>
                  <a:pt x="379" y="11286"/>
                  <a:pt x="379" y="11286"/>
                </a:cubicBezTo>
                <a:lnTo>
                  <a:pt x="29437" y="11286"/>
                </a:lnTo>
                <a:cubicBezTo>
                  <a:pt x="29432" y="8803"/>
                  <a:pt x="27422" y="6794"/>
                  <a:pt x="24942" y="6794"/>
                </a:cubicBezTo>
                <a:cubicBezTo>
                  <a:pt x="24367" y="6794"/>
                  <a:pt x="23799" y="6902"/>
                  <a:pt x="23269" y="7119"/>
                </a:cubicBezTo>
                <a:lnTo>
                  <a:pt x="23269" y="7110"/>
                </a:lnTo>
                <a:cubicBezTo>
                  <a:pt x="23269" y="5203"/>
                  <a:pt x="21725" y="3660"/>
                  <a:pt x="19818" y="3660"/>
                </a:cubicBezTo>
                <a:cubicBezTo>
                  <a:pt x="19793" y="3660"/>
                  <a:pt x="19768" y="3663"/>
                  <a:pt x="19739" y="3663"/>
                </a:cubicBezTo>
                <a:cubicBezTo>
                  <a:pt x="19376" y="1725"/>
                  <a:pt x="17792" y="250"/>
                  <a:pt x="15831" y="29"/>
                </a:cubicBezTo>
                <a:cubicBezTo>
                  <a:pt x="15662" y="10"/>
                  <a:pt x="15493" y="1"/>
                  <a:pt x="15326" y="1"/>
                </a:cubicBezTo>
                <a:close/>
                <a:moveTo>
                  <a:pt x="29437" y="11286"/>
                </a:moveTo>
                <a:cubicBezTo>
                  <a:pt x="29437" y="11287"/>
                  <a:pt x="29437" y="11288"/>
                  <a:pt x="29437" y="11289"/>
                </a:cubicBezTo>
                <a:lnTo>
                  <a:pt x="29437" y="112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728" name="Google Shape;327;p34"/>
          <p:cNvSpPr/>
          <p:nvPr/>
        </p:nvSpPr>
        <p:spPr>
          <a:xfrm>
            <a:off x="7438711" y="2860159"/>
            <a:ext cx="680642" cy="261131"/>
          </a:xfrm>
          <a:custGeom>
            <a:avLst/>
            <a:ahLst/>
            <a:rect l="l" t="t" r="r" b="b"/>
            <a:pathLst>
              <a:path w="17985" h="6900" extrusionOk="0">
                <a:moveTo>
                  <a:pt x="9363" y="0"/>
                </a:moveTo>
                <a:cubicBezTo>
                  <a:pt x="8283" y="0"/>
                  <a:pt x="7289" y="641"/>
                  <a:pt x="6847" y="1650"/>
                </a:cubicBezTo>
                <a:cubicBezTo>
                  <a:pt x="6478" y="1483"/>
                  <a:pt x="6096" y="1405"/>
                  <a:pt x="5722" y="1405"/>
                </a:cubicBezTo>
                <a:cubicBezTo>
                  <a:pt x="4434" y="1405"/>
                  <a:pt x="3243" y="2327"/>
                  <a:pt x="3018" y="3705"/>
                </a:cubicBezTo>
                <a:lnTo>
                  <a:pt x="2977" y="3705"/>
                </a:lnTo>
                <a:cubicBezTo>
                  <a:pt x="1288" y="3705"/>
                  <a:pt x="0" y="5214"/>
                  <a:pt x="266" y="6884"/>
                </a:cubicBezTo>
                <a:cubicBezTo>
                  <a:pt x="244" y="6893"/>
                  <a:pt x="234" y="6896"/>
                  <a:pt x="234" y="6896"/>
                </a:cubicBezTo>
                <a:lnTo>
                  <a:pt x="17981" y="6896"/>
                </a:lnTo>
                <a:lnTo>
                  <a:pt x="17981" y="6899"/>
                </a:lnTo>
                <a:cubicBezTo>
                  <a:pt x="17984" y="5384"/>
                  <a:pt x="16753" y="4153"/>
                  <a:pt x="15238" y="4153"/>
                </a:cubicBezTo>
                <a:cubicBezTo>
                  <a:pt x="14888" y="4153"/>
                  <a:pt x="14540" y="4219"/>
                  <a:pt x="14215" y="4352"/>
                </a:cubicBezTo>
                <a:lnTo>
                  <a:pt x="14215" y="4346"/>
                </a:lnTo>
                <a:cubicBezTo>
                  <a:pt x="14215" y="3181"/>
                  <a:pt x="13271" y="2237"/>
                  <a:pt x="12110" y="2237"/>
                </a:cubicBezTo>
                <a:cubicBezTo>
                  <a:pt x="12091" y="2237"/>
                  <a:pt x="12075" y="2240"/>
                  <a:pt x="12059" y="2240"/>
                </a:cubicBezTo>
                <a:cubicBezTo>
                  <a:pt x="11838" y="1056"/>
                  <a:pt x="10869" y="153"/>
                  <a:pt x="9673" y="18"/>
                </a:cubicBezTo>
                <a:cubicBezTo>
                  <a:pt x="9569" y="6"/>
                  <a:pt x="9466" y="0"/>
                  <a:pt x="936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729" name="Google Shape;328;p34"/>
          <p:cNvSpPr/>
          <p:nvPr/>
        </p:nvSpPr>
        <p:spPr>
          <a:xfrm flipH="1">
            <a:off x="5230099" y="314459"/>
            <a:ext cx="680642" cy="261131"/>
          </a:xfrm>
          <a:custGeom>
            <a:avLst/>
            <a:ahLst/>
            <a:rect l="l" t="t" r="r" b="b"/>
            <a:pathLst>
              <a:path w="17985" h="6900" extrusionOk="0">
                <a:moveTo>
                  <a:pt x="9363" y="0"/>
                </a:moveTo>
                <a:cubicBezTo>
                  <a:pt x="8283" y="0"/>
                  <a:pt x="7289" y="641"/>
                  <a:pt x="6847" y="1650"/>
                </a:cubicBezTo>
                <a:cubicBezTo>
                  <a:pt x="6478" y="1483"/>
                  <a:pt x="6096" y="1405"/>
                  <a:pt x="5722" y="1405"/>
                </a:cubicBezTo>
                <a:cubicBezTo>
                  <a:pt x="4434" y="1405"/>
                  <a:pt x="3243" y="2327"/>
                  <a:pt x="3018" y="3705"/>
                </a:cubicBezTo>
                <a:lnTo>
                  <a:pt x="2977" y="3705"/>
                </a:lnTo>
                <a:cubicBezTo>
                  <a:pt x="1288" y="3705"/>
                  <a:pt x="0" y="5214"/>
                  <a:pt x="266" y="6884"/>
                </a:cubicBezTo>
                <a:cubicBezTo>
                  <a:pt x="244" y="6893"/>
                  <a:pt x="234" y="6896"/>
                  <a:pt x="234" y="6896"/>
                </a:cubicBezTo>
                <a:lnTo>
                  <a:pt x="17981" y="6896"/>
                </a:lnTo>
                <a:lnTo>
                  <a:pt x="17981" y="6899"/>
                </a:lnTo>
                <a:cubicBezTo>
                  <a:pt x="17984" y="5384"/>
                  <a:pt x="16753" y="4153"/>
                  <a:pt x="15238" y="4153"/>
                </a:cubicBezTo>
                <a:cubicBezTo>
                  <a:pt x="14888" y="4153"/>
                  <a:pt x="14540" y="4219"/>
                  <a:pt x="14215" y="4352"/>
                </a:cubicBezTo>
                <a:lnTo>
                  <a:pt x="14215" y="4346"/>
                </a:lnTo>
                <a:cubicBezTo>
                  <a:pt x="14215" y="3181"/>
                  <a:pt x="13271" y="2237"/>
                  <a:pt x="12110" y="2237"/>
                </a:cubicBezTo>
                <a:cubicBezTo>
                  <a:pt x="12091" y="2237"/>
                  <a:pt x="12075" y="2240"/>
                  <a:pt x="12059" y="2240"/>
                </a:cubicBezTo>
                <a:cubicBezTo>
                  <a:pt x="11838" y="1056"/>
                  <a:pt x="10869" y="153"/>
                  <a:pt x="9673" y="18"/>
                </a:cubicBezTo>
                <a:cubicBezTo>
                  <a:pt x="9569" y="6"/>
                  <a:pt x="9466" y="0"/>
                  <a:pt x="936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730" name="Google Shape;329;p34"/>
          <p:cNvSpPr/>
          <p:nvPr/>
        </p:nvSpPr>
        <p:spPr>
          <a:xfrm>
            <a:off x="7888675" y="2524822"/>
            <a:ext cx="230673" cy="261146"/>
          </a:xfrm>
          <a:custGeom>
            <a:avLst/>
            <a:ah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80" name="Google Shape;330;p34"/>
          <p:cNvGrpSpPr/>
          <p:nvPr/>
        </p:nvGrpSpPr>
        <p:grpSpPr>
          <a:xfrm>
            <a:off x="3552075" y="634009"/>
            <a:ext cx="554286" cy="724478"/>
            <a:chOff x="200025" y="2623209"/>
            <a:chExt cx="554286" cy="724478"/>
          </a:xfrm>
        </p:grpSpPr>
        <p:sp>
          <p:nvSpPr>
            <p:cNvPr id="1048731" name="Google Shape;331;p34"/>
            <p:cNvSpPr/>
            <p:nvPr/>
          </p:nvSpPr>
          <p:spPr>
            <a:xfrm>
              <a:off x="200025" y="2977688"/>
              <a:ext cx="326825" cy="370000"/>
            </a:xfrm>
            <a:custGeom>
              <a:avLst/>
              <a:ahLst/>
              <a:rect l="l" t="t" r="r" b="b"/>
              <a:pathLst>
                <a:path w="13073" h="14800" extrusionOk="0">
                  <a:moveTo>
                    <a:pt x="6535" y="1"/>
                  </a:moveTo>
                  <a:cubicBezTo>
                    <a:pt x="5717" y="5721"/>
                    <a:pt x="5051" y="6472"/>
                    <a:pt x="0" y="7400"/>
                  </a:cubicBezTo>
                  <a:cubicBezTo>
                    <a:pt x="5051" y="8328"/>
                    <a:pt x="5717" y="9080"/>
                    <a:pt x="6535" y="14800"/>
                  </a:cubicBezTo>
                  <a:cubicBezTo>
                    <a:pt x="7355" y="9080"/>
                    <a:pt x="8022" y="8328"/>
                    <a:pt x="13072" y="7400"/>
                  </a:cubicBezTo>
                  <a:cubicBezTo>
                    <a:pt x="8018" y="6472"/>
                    <a:pt x="7355" y="5721"/>
                    <a:pt x="65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32" name="Google Shape;332;p34"/>
            <p:cNvSpPr/>
            <p:nvPr/>
          </p:nvSpPr>
          <p:spPr>
            <a:xfrm>
              <a:off x="523638" y="2623209"/>
              <a:ext cx="230673" cy="261146"/>
            </a:xfrm>
            <a:custGeom>
              <a:avLst/>
              <a:ahLst/>
              <a:rect l="l" t="t" r="r" b="b"/>
              <a:pathLst>
                <a:path w="13073" h="14800" extrusionOk="0">
                  <a:moveTo>
                    <a:pt x="6535" y="1"/>
                  </a:moveTo>
                  <a:cubicBezTo>
                    <a:pt x="5717" y="5721"/>
                    <a:pt x="5051" y="6472"/>
                    <a:pt x="0" y="7400"/>
                  </a:cubicBezTo>
                  <a:cubicBezTo>
                    <a:pt x="5051" y="8328"/>
                    <a:pt x="5717" y="9080"/>
                    <a:pt x="6535" y="14800"/>
                  </a:cubicBezTo>
                  <a:cubicBezTo>
                    <a:pt x="7355" y="9080"/>
                    <a:pt x="8022" y="8328"/>
                    <a:pt x="13072" y="7400"/>
                  </a:cubicBezTo>
                  <a:cubicBezTo>
                    <a:pt x="8018" y="6472"/>
                    <a:pt x="7355" y="5721"/>
                    <a:pt x="65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81" name="Google Shape;333;p34"/>
          <p:cNvGrpSpPr/>
          <p:nvPr/>
        </p:nvGrpSpPr>
        <p:grpSpPr>
          <a:xfrm>
            <a:off x="8119338" y="118509"/>
            <a:ext cx="805950" cy="2327803"/>
            <a:chOff x="7044725" y="225959"/>
            <a:chExt cx="805950" cy="2327803"/>
          </a:xfrm>
        </p:grpSpPr>
        <p:sp>
          <p:nvSpPr>
            <p:cNvPr id="1048733" name="Google Shape;334;p34"/>
            <p:cNvSpPr/>
            <p:nvPr/>
          </p:nvSpPr>
          <p:spPr>
            <a:xfrm>
              <a:off x="7523850" y="2183763"/>
              <a:ext cx="326825" cy="370000"/>
            </a:xfrm>
            <a:custGeom>
              <a:avLst/>
              <a:ahLst/>
              <a:rect l="l" t="t" r="r" b="b"/>
              <a:pathLst>
                <a:path w="13073" h="14800" extrusionOk="0">
                  <a:moveTo>
                    <a:pt x="6535" y="1"/>
                  </a:moveTo>
                  <a:cubicBezTo>
                    <a:pt x="5717" y="5721"/>
                    <a:pt x="5051" y="6472"/>
                    <a:pt x="0" y="7400"/>
                  </a:cubicBezTo>
                  <a:cubicBezTo>
                    <a:pt x="5051" y="8328"/>
                    <a:pt x="5717" y="9080"/>
                    <a:pt x="6535" y="14800"/>
                  </a:cubicBezTo>
                  <a:cubicBezTo>
                    <a:pt x="7355" y="9080"/>
                    <a:pt x="8022" y="8328"/>
                    <a:pt x="13072" y="7400"/>
                  </a:cubicBezTo>
                  <a:cubicBezTo>
                    <a:pt x="8018" y="6472"/>
                    <a:pt x="7355" y="5721"/>
                    <a:pt x="65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34" name="Google Shape;335;p34"/>
            <p:cNvSpPr/>
            <p:nvPr/>
          </p:nvSpPr>
          <p:spPr>
            <a:xfrm>
              <a:off x="7044725" y="225959"/>
              <a:ext cx="230673" cy="261146"/>
            </a:xfrm>
            <a:custGeom>
              <a:avLst/>
              <a:ahLst/>
              <a:rect l="l" t="t" r="r" b="b"/>
              <a:pathLst>
                <a:path w="13073" h="14800" extrusionOk="0">
                  <a:moveTo>
                    <a:pt x="6535" y="1"/>
                  </a:moveTo>
                  <a:cubicBezTo>
                    <a:pt x="5717" y="5721"/>
                    <a:pt x="5051" y="6472"/>
                    <a:pt x="0" y="7400"/>
                  </a:cubicBezTo>
                  <a:cubicBezTo>
                    <a:pt x="5051" y="8328"/>
                    <a:pt x="5717" y="9080"/>
                    <a:pt x="6535" y="14800"/>
                  </a:cubicBezTo>
                  <a:cubicBezTo>
                    <a:pt x="7355" y="9080"/>
                    <a:pt x="8022" y="8328"/>
                    <a:pt x="13072" y="7400"/>
                  </a:cubicBezTo>
                  <a:cubicBezTo>
                    <a:pt x="8018" y="6472"/>
                    <a:pt x="7355" y="5721"/>
                    <a:pt x="65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048735" name="Google Shape;336;p34"/>
          <p:cNvSpPr/>
          <p:nvPr/>
        </p:nvSpPr>
        <p:spPr>
          <a:xfrm>
            <a:off x="489338" y="521472"/>
            <a:ext cx="230673" cy="261146"/>
          </a:xfrm>
          <a:custGeom>
            <a:avLst/>
            <a:ah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736" name="Google Shape;337;p34"/>
          <p:cNvSpPr txBox="1">
            <a:spLocks noGrp="1"/>
          </p:cNvSpPr>
          <p:nvPr>
            <p:ph type="subTitle" idx="1"/>
          </p:nvPr>
        </p:nvSpPr>
        <p:spPr>
          <a:xfrm>
            <a:off x="0" y="3929072"/>
            <a:ext cx="6143668" cy="4095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r>
              <a:rPr dirty="0" lang="ru-RU" smtClean="0"/>
              <a:t>Ученика 10 класса</a:t>
            </a:r>
          </a:p>
          <a:p>
            <a:r>
              <a:rPr dirty="0" lang="ru-RU" smtClean="0"/>
              <a:t>Бражников Владислав Алексеевич</a:t>
            </a:r>
          </a:p>
          <a:p>
            <a:r>
              <a:rPr dirty="0" lang="ru-RU" smtClean="0"/>
              <a:t>Руководитель проекта: Климова Алёна Александровна</a:t>
            </a: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grpSp>
        <p:nvGrpSpPr>
          <p:cNvPr id="82" name="Google Shape;338;p34"/>
          <p:cNvGrpSpPr/>
          <p:nvPr/>
        </p:nvGrpSpPr>
        <p:grpSpPr>
          <a:xfrm>
            <a:off x="6568885" y="-19062"/>
            <a:ext cx="5216243" cy="5194675"/>
            <a:chOff x="6568885" y="-19062"/>
            <a:chExt cx="5216243" cy="5194675"/>
          </a:xfrm>
        </p:grpSpPr>
        <p:sp>
          <p:nvSpPr>
            <p:cNvPr id="1048737" name="Google Shape;339;p34"/>
            <p:cNvSpPr/>
            <p:nvPr/>
          </p:nvSpPr>
          <p:spPr>
            <a:xfrm>
              <a:off x="6590414" y="-19062"/>
              <a:ext cx="5194714" cy="5194675"/>
            </a:xfrm>
            <a:custGeom>
              <a:avLst/>
              <a:ahLst/>
              <a:rect l="l" t="t" r="r" b="b"/>
              <a:pathLst>
                <a:path w="132139" h="132138" extrusionOk="0">
                  <a:moveTo>
                    <a:pt x="66071" y="1"/>
                  </a:moveTo>
                  <a:cubicBezTo>
                    <a:pt x="48548" y="1"/>
                    <a:pt x="31742" y="6961"/>
                    <a:pt x="19351" y="19351"/>
                  </a:cubicBezTo>
                  <a:cubicBezTo>
                    <a:pt x="6961" y="31742"/>
                    <a:pt x="1" y="48548"/>
                    <a:pt x="1" y="66071"/>
                  </a:cubicBezTo>
                  <a:cubicBezTo>
                    <a:pt x="1" y="83594"/>
                    <a:pt x="6961" y="100397"/>
                    <a:pt x="19351" y="112787"/>
                  </a:cubicBezTo>
                  <a:cubicBezTo>
                    <a:pt x="31742" y="125177"/>
                    <a:pt x="48548" y="132138"/>
                    <a:pt x="66071" y="132138"/>
                  </a:cubicBezTo>
                  <a:cubicBezTo>
                    <a:pt x="83594" y="132138"/>
                    <a:pt x="100397" y="125177"/>
                    <a:pt x="112787" y="112787"/>
                  </a:cubicBezTo>
                  <a:cubicBezTo>
                    <a:pt x="125178" y="100397"/>
                    <a:pt x="132138" y="83594"/>
                    <a:pt x="132138" y="66071"/>
                  </a:cubicBezTo>
                  <a:cubicBezTo>
                    <a:pt x="132138" y="48548"/>
                    <a:pt x="125178" y="31742"/>
                    <a:pt x="112787" y="19351"/>
                  </a:cubicBezTo>
                  <a:cubicBezTo>
                    <a:pt x="100397" y="6961"/>
                    <a:pt x="83594" y="1"/>
                    <a:pt x="66071" y="1"/>
                  </a:cubicBezTo>
                  <a:close/>
                </a:path>
              </a:pathLst>
            </a:custGeom>
            <a:solidFill>
              <a:srgbClr val="0787B8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38" name="Google Shape;340;p34"/>
            <p:cNvSpPr/>
            <p:nvPr/>
          </p:nvSpPr>
          <p:spPr>
            <a:xfrm>
              <a:off x="8085697" y="20289"/>
              <a:ext cx="3532975" cy="4762474"/>
            </a:xfrm>
            <a:custGeom>
              <a:avLst/>
              <a:ahLst/>
              <a:rect l="l" t="t" r="r" b="b"/>
              <a:pathLst>
                <a:path w="89869" h="121144" extrusionOk="0">
                  <a:moveTo>
                    <a:pt x="39383" y="0"/>
                  </a:moveTo>
                  <a:cubicBezTo>
                    <a:pt x="39387" y="1"/>
                    <a:pt x="39391" y="2"/>
                    <a:pt x="39395" y="3"/>
                  </a:cubicBezTo>
                  <a:lnTo>
                    <a:pt x="39395" y="3"/>
                  </a:lnTo>
                  <a:cubicBezTo>
                    <a:pt x="39391" y="2"/>
                    <a:pt x="39387" y="1"/>
                    <a:pt x="39383" y="0"/>
                  </a:cubicBezTo>
                  <a:close/>
                  <a:moveTo>
                    <a:pt x="3182" y="72946"/>
                  </a:moveTo>
                  <a:cubicBezTo>
                    <a:pt x="3182" y="72946"/>
                    <a:pt x="3182" y="72946"/>
                    <a:pt x="3182" y="72946"/>
                  </a:cubicBezTo>
                  <a:lnTo>
                    <a:pt x="3182" y="72946"/>
                  </a:lnTo>
                  <a:lnTo>
                    <a:pt x="3182" y="72946"/>
                  </a:lnTo>
                  <a:close/>
                  <a:moveTo>
                    <a:pt x="39395" y="3"/>
                  </a:moveTo>
                  <a:cubicBezTo>
                    <a:pt x="40294" y="171"/>
                    <a:pt x="41142" y="536"/>
                    <a:pt x="41887" y="1070"/>
                  </a:cubicBezTo>
                  <a:cubicBezTo>
                    <a:pt x="42445" y="1475"/>
                    <a:pt x="42878" y="2103"/>
                    <a:pt x="42218" y="2598"/>
                  </a:cubicBezTo>
                  <a:cubicBezTo>
                    <a:pt x="41290" y="3296"/>
                    <a:pt x="39437" y="3252"/>
                    <a:pt x="38323" y="3479"/>
                  </a:cubicBezTo>
                  <a:lnTo>
                    <a:pt x="38932" y="4297"/>
                  </a:lnTo>
                  <a:cubicBezTo>
                    <a:pt x="38787" y="4354"/>
                    <a:pt x="38633" y="4382"/>
                    <a:pt x="38479" y="4382"/>
                  </a:cubicBezTo>
                  <a:cubicBezTo>
                    <a:pt x="38385" y="4382"/>
                    <a:pt x="38291" y="4372"/>
                    <a:pt x="38200" y="4350"/>
                  </a:cubicBezTo>
                  <a:lnTo>
                    <a:pt x="38200" y="4350"/>
                  </a:lnTo>
                  <a:cubicBezTo>
                    <a:pt x="41429" y="6431"/>
                    <a:pt x="44257" y="11061"/>
                    <a:pt x="40794" y="14363"/>
                  </a:cubicBezTo>
                  <a:cubicBezTo>
                    <a:pt x="39794" y="15320"/>
                    <a:pt x="38601" y="16257"/>
                    <a:pt x="38323" y="17615"/>
                  </a:cubicBezTo>
                  <a:cubicBezTo>
                    <a:pt x="38225" y="18098"/>
                    <a:pt x="38253" y="18603"/>
                    <a:pt x="38099" y="19070"/>
                  </a:cubicBezTo>
                  <a:cubicBezTo>
                    <a:pt x="37893" y="19698"/>
                    <a:pt x="37385" y="20172"/>
                    <a:pt x="36899" y="20617"/>
                  </a:cubicBezTo>
                  <a:cubicBezTo>
                    <a:pt x="34996" y="22356"/>
                    <a:pt x="32909" y="24181"/>
                    <a:pt x="30349" y="24462"/>
                  </a:cubicBezTo>
                  <a:cubicBezTo>
                    <a:pt x="30047" y="24495"/>
                    <a:pt x="29742" y="24505"/>
                    <a:pt x="29438" y="24505"/>
                  </a:cubicBezTo>
                  <a:cubicBezTo>
                    <a:pt x="28922" y="24505"/>
                    <a:pt x="28405" y="24476"/>
                    <a:pt x="27891" y="24476"/>
                  </a:cubicBezTo>
                  <a:cubicBezTo>
                    <a:pt x="27461" y="24476"/>
                    <a:pt x="27034" y="24496"/>
                    <a:pt x="26611" y="24572"/>
                  </a:cubicBezTo>
                  <a:cubicBezTo>
                    <a:pt x="25383" y="24793"/>
                    <a:pt x="24117" y="25724"/>
                    <a:pt x="24162" y="26971"/>
                  </a:cubicBezTo>
                  <a:cubicBezTo>
                    <a:pt x="24177" y="27429"/>
                    <a:pt x="24370" y="27871"/>
                    <a:pt x="24351" y="28332"/>
                  </a:cubicBezTo>
                  <a:cubicBezTo>
                    <a:pt x="24313" y="29209"/>
                    <a:pt x="23546" y="29844"/>
                    <a:pt x="23016" y="30545"/>
                  </a:cubicBezTo>
                  <a:cubicBezTo>
                    <a:pt x="22192" y="31624"/>
                    <a:pt x="21883" y="32998"/>
                    <a:pt x="21330" y="34241"/>
                  </a:cubicBezTo>
                  <a:cubicBezTo>
                    <a:pt x="20781" y="35485"/>
                    <a:pt x="19812" y="36716"/>
                    <a:pt x="18461" y="36868"/>
                  </a:cubicBezTo>
                  <a:cubicBezTo>
                    <a:pt x="18357" y="36880"/>
                    <a:pt x="18253" y="36885"/>
                    <a:pt x="18149" y="36885"/>
                  </a:cubicBezTo>
                  <a:cubicBezTo>
                    <a:pt x="17525" y="36885"/>
                    <a:pt x="16902" y="36700"/>
                    <a:pt x="16272" y="36700"/>
                  </a:cubicBezTo>
                  <a:cubicBezTo>
                    <a:pt x="16259" y="36700"/>
                    <a:pt x="16245" y="36700"/>
                    <a:pt x="16232" y="36700"/>
                  </a:cubicBezTo>
                  <a:cubicBezTo>
                    <a:pt x="15487" y="36710"/>
                    <a:pt x="14625" y="37164"/>
                    <a:pt x="14616" y="37909"/>
                  </a:cubicBezTo>
                  <a:cubicBezTo>
                    <a:pt x="15092" y="38443"/>
                    <a:pt x="15238" y="39182"/>
                    <a:pt x="15367" y="39882"/>
                  </a:cubicBezTo>
                  <a:cubicBezTo>
                    <a:pt x="15585" y="41072"/>
                    <a:pt x="15768" y="42420"/>
                    <a:pt x="15032" y="43377"/>
                  </a:cubicBezTo>
                  <a:cubicBezTo>
                    <a:pt x="14383" y="44222"/>
                    <a:pt x="13570" y="44295"/>
                    <a:pt x="12719" y="44295"/>
                  </a:cubicBezTo>
                  <a:cubicBezTo>
                    <a:pt x="12542" y="44295"/>
                    <a:pt x="12362" y="44292"/>
                    <a:pt x="12182" y="44292"/>
                  </a:cubicBezTo>
                  <a:cubicBezTo>
                    <a:pt x="11767" y="44292"/>
                    <a:pt x="11348" y="44309"/>
                    <a:pt x="10941" y="44422"/>
                  </a:cubicBezTo>
                  <a:cubicBezTo>
                    <a:pt x="8971" y="44962"/>
                    <a:pt x="5660" y="46496"/>
                    <a:pt x="4281" y="48024"/>
                  </a:cubicBezTo>
                  <a:cubicBezTo>
                    <a:pt x="4129" y="48188"/>
                    <a:pt x="3987" y="48365"/>
                    <a:pt x="3807" y="48494"/>
                  </a:cubicBezTo>
                  <a:cubicBezTo>
                    <a:pt x="3049" y="49021"/>
                    <a:pt x="1711" y="48674"/>
                    <a:pt x="1351" y="49520"/>
                  </a:cubicBezTo>
                  <a:cubicBezTo>
                    <a:pt x="1247" y="49760"/>
                    <a:pt x="1260" y="50053"/>
                    <a:pt x="1089" y="50252"/>
                  </a:cubicBezTo>
                  <a:cubicBezTo>
                    <a:pt x="786" y="50603"/>
                    <a:pt x="0" y="50577"/>
                    <a:pt x="47" y="51038"/>
                  </a:cubicBezTo>
                  <a:cubicBezTo>
                    <a:pt x="66" y="51243"/>
                    <a:pt x="287" y="51376"/>
                    <a:pt x="493" y="51392"/>
                  </a:cubicBezTo>
                  <a:cubicBezTo>
                    <a:pt x="514" y="51393"/>
                    <a:pt x="535" y="51394"/>
                    <a:pt x="557" y="51394"/>
                  </a:cubicBezTo>
                  <a:cubicBezTo>
                    <a:pt x="740" y="51394"/>
                    <a:pt x="924" y="51338"/>
                    <a:pt x="1108" y="51313"/>
                  </a:cubicBezTo>
                  <a:cubicBezTo>
                    <a:pt x="1179" y="51304"/>
                    <a:pt x="1250" y="51299"/>
                    <a:pt x="1320" y="51299"/>
                  </a:cubicBezTo>
                  <a:cubicBezTo>
                    <a:pt x="1765" y="51299"/>
                    <a:pt x="2197" y="51477"/>
                    <a:pt x="2513" y="51799"/>
                  </a:cubicBezTo>
                  <a:cubicBezTo>
                    <a:pt x="2630" y="51922"/>
                    <a:pt x="2737" y="52067"/>
                    <a:pt x="2895" y="52124"/>
                  </a:cubicBezTo>
                  <a:cubicBezTo>
                    <a:pt x="4208" y="52598"/>
                    <a:pt x="4524" y="53384"/>
                    <a:pt x="5228" y="54719"/>
                  </a:cubicBezTo>
                  <a:cubicBezTo>
                    <a:pt x="5537" y="55312"/>
                    <a:pt x="5221" y="56016"/>
                    <a:pt x="5032" y="56657"/>
                  </a:cubicBezTo>
                  <a:cubicBezTo>
                    <a:pt x="4846" y="57298"/>
                    <a:pt x="4921" y="58191"/>
                    <a:pt x="5565" y="58368"/>
                  </a:cubicBezTo>
                  <a:cubicBezTo>
                    <a:pt x="5594" y="57980"/>
                    <a:pt x="5711" y="57604"/>
                    <a:pt x="5913" y="57273"/>
                  </a:cubicBezTo>
                  <a:cubicBezTo>
                    <a:pt x="6992" y="57768"/>
                    <a:pt x="7541" y="59176"/>
                    <a:pt x="7090" y="60275"/>
                  </a:cubicBezTo>
                  <a:cubicBezTo>
                    <a:pt x="8205" y="59472"/>
                    <a:pt x="9579" y="59055"/>
                    <a:pt x="10952" y="59055"/>
                  </a:cubicBezTo>
                  <a:cubicBezTo>
                    <a:pt x="11830" y="59055"/>
                    <a:pt x="12706" y="59226"/>
                    <a:pt x="13514" y="59574"/>
                  </a:cubicBezTo>
                  <a:lnTo>
                    <a:pt x="15708" y="56136"/>
                  </a:lnTo>
                  <a:cubicBezTo>
                    <a:pt x="15942" y="55773"/>
                    <a:pt x="16197" y="55388"/>
                    <a:pt x="16592" y="55211"/>
                  </a:cubicBezTo>
                  <a:cubicBezTo>
                    <a:pt x="16917" y="55063"/>
                    <a:pt x="17302" y="55076"/>
                    <a:pt x="17618" y="54912"/>
                  </a:cubicBezTo>
                  <a:cubicBezTo>
                    <a:pt x="18094" y="54659"/>
                    <a:pt x="18293" y="54050"/>
                    <a:pt x="18224" y="53513"/>
                  </a:cubicBezTo>
                  <a:cubicBezTo>
                    <a:pt x="18154" y="52980"/>
                    <a:pt x="17873" y="52497"/>
                    <a:pt x="17596" y="52033"/>
                  </a:cubicBezTo>
                  <a:cubicBezTo>
                    <a:pt x="16361" y="49949"/>
                    <a:pt x="15926" y="47553"/>
                    <a:pt x="18981" y="46657"/>
                  </a:cubicBezTo>
                  <a:cubicBezTo>
                    <a:pt x="19079" y="46234"/>
                    <a:pt x="19032" y="45789"/>
                    <a:pt x="18843" y="45394"/>
                  </a:cubicBezTo>
                  <a:lnTo>
                    <a:pt x="18843" y="45394"/>
                  </a:lnTo>
                  <a:cubicBezTo>
                    <a:pt x="19584" y="45514"/>
                    <a:pt x="20216" y="46133"/>
                    <a:pt x="20355" y="46871"/>
                  </a:cubicBezTo>
                  <a:cubicBezTo>
                    <a:pt x="20415" y="47187"/>
                    <a:pt x="20389" y="47515"/>
                    <a:pt x="20427" y="47834"/>
                  </a:cubicBezTo>
                  <a:cubicBezTo>
                    <a:pt x="20610" y="49394"/>
                    <a:pt x="22189" y="50401"/>
                    <a:pt x="22779" y="51856"/>
                  </a:cubicBezTo>
                  <a:cubicBezTo>
                    <a:pt x="23344" y="53251"/>
                    <a:pt x="22927" y="54829"/>
                    <a:pt x="22504" y="56275"/>
                  </a:cubicBezTo>
                  <a:cubicBezTo>
                    <a:pt x="22556" y="56285"/>
                    <a:pt x="22607" y="56290"/>
                    <a:pt x="22655" y="56290"/>
                  </a:cubicBezTo>
                  <a:cubicBezTo>
                    <a:pt x="23302" y="56290"/>
                    <a:pt x="23684" y="55435"/>
                    <a:pt x="23840" y="54754"/>
                  </a:cubicBezTo>
                  <a:cubicBezTo>
                    <a:pt x="23991" y="54090"/>
                    <a:pt x="24402" y="53268"/>
                    <a:pt x="25016" y="53268"/>
                  </a:cubicBezTo>
                  <a:cubicBezTo>
                    <a:pt x="25080" y="53268"/>
                    <a:pt x="25145" y="53277"/>
                    <a:pt x="25213" y="53295"/>
                  </a:cubicBezTo>
                  <a:cubicBezTo>
                    <a:pt x="25560" y="53393"/>
                    <a:pt x="25775" y="53725"/>
                    <a:pt x="26034" y="53980"/>
                  </a:cubicBezTo>
                  <a:cubicBezTo>
                    <a:pt x="26203" y="54148"/>
                    <a:pt x="26453" y="54284"/>
                    <a:pt x="26679" y="54284"/>
                  </a:cubicBezTo>
                  <a:cubicBezTo>
                    <a:pt x="26793" y="54284"/>
                    <a:pt x="26901" y="54249"/>
                    <a:pt x="26990" y="54167"/>
                  </a:cubicBezTo>
                  <a:cubicBezTo>
                    <a:pt x="26160" y="52364"/>
                    <a:pt x="25330" y="50558"/>
                    <a:pt x="24503" y="48753"/>
                  </a:cubicBezTo>
                  <a:cubicBezTo>
                    <a:pt x="23849" y="47332"/>
                    <a:pt x="23174" y="45533"/>
                    <a:pt x="22959" y="43980"/>
                  </a:cubicBezTo>
                  <a:cubicBezTo>
                    <a:pt x="22943" y="43850"/>
                    <a:pt x="22931" y="43715"/>
                    <a:pt x="22991" y="43598"/>
                  </a:cubicBezTo>
                  <a:cubicBezTo>
                    <a:pt x="23055" y="43477"/>
                    <a:pt x="23169" y="43426"/>
                    <a:pt x="23297" y="43426"/>
                  </a:cubicBezTo>
                  <a:cubicBezTo>
                    <a:pt x="23503" y="43426"/>
                    <a:pt x="23744" y="43559"/>
                    <a:pt x="23859" y="43746"/>
                  </a:cubicBezTo>
                  <a:cubicBezTo>
                    <a:pt x="24048" y="44052"/>
                    <a:pt x="24080" y="44438"/>
                    <a:pt x="24304" y="44715"/>
                  </a:cubicBezTo>
                  <a:cubicBezTo>
                    <a:pt x="24526" y="44987"/>
                    <a:pt x="24852" y="45076"/>
                    <a:pt x="25208" y="45076"/>
                  </a:cubicBezTo>
                  <a:cubicBezTo>
                    <a:pt x="25554" y="45076"/>
                    <a:pt x="25928" y="44992"/>
                    <a:pt x="26261" y="44911"/>
                  </a:cubicBezTo>
                  <a:cubicBezTo>
                    <a:pt x="26596" y="44829"/>
                    <a:pt x="26948" y="44765"/>
                    <a:pt x="27294" y="44765"/>
                  </a:cubicBezTo>
                  <a:cubicBezTo>
                    <a:pt x="27609" y="44765"/>
                    <a:pt x="27919" y="44818"/>
                    <a:pt x="28202" y="44958"/>
                  </a:cubicBezTo>
                  <a:cubicBezTo>
                    <a:pt x="28793" y="45255"/>
                    <a:pt x="29156" y="46076"/>
                    <a:pt x="28761" y="46606"/>
                  </a:cubicBezTo>
                  <a:cubicBezTo>
                    <a:pt x="28647" y="46764"/>
                    <a:pt x="28483" y="46878"/>
                    <a:pt x="28351" y="47023"/>
                  </a:cubicBezTo>
                  <a:cubicBezTo>
                    <a:pt x="27814" y="47616"/>
                    <a:pt x="27959" y="48538"/>
                    <a:pt x="28139" y="49318"/>
                  </a:cubicBezTo>
                  <a:cubicBezTo>
                    <a:pt x="28166" y="49320"/>
                    <a:pt x="28193" y="49321"/>
                    <a:pt x="28219" y="49321"/>
                  </a:cubicBezTo>
                  <a:cubicBezTo>
                    <a:pt x="28544" y="49321"/>
                    <a:pt x="28853" y="49163"/>
                    <a:pt x="29045" y="48898"/>
                  </a:cubicBezTo>
                  <a:lnTo>
                    <a:pt x="29045" y="48898"/>
                  </a:lnTo>
                  <a:cubicBezTo>
                    <a:pt x="29017" y="49087"/>
                    <a:pt x="29228" y="49239"/>
                    <a:pt x="29421" y="49242"/>
                  </a:cubicBezTo>
                  <a:cubicBezTo>
                    <a:pt x="29424" y="49242"/>
                    <a:pt x="29427" y="49242"/>
                    <a:pt x="29430" y="49242"/>
                  </a:cubicBezTo>
                  <a:cubicBezTo>
                    <a:pt x="29616" y="49242"/>
                    <a:pt x="29793" y="49153"/>
                    <a:pt x="29976" y="49106"/>
                  </a:cubicBezTo>
                  <a:cubicBezTo>
                    <a:pt x="30081" y="49080"/>
                    <a:pt x="30187" y="49068"/>
                    <a:pt x="30293" y="49068"/>
                  </a:cubicBezTo>
                  <a:cubicBezTo>
                    <a:pt x="30635" y="49068"/>
                    <a:pt x="30968" y="49202"/>
                    <a:pt x="31217" y="49450"/>
                  </a:cubicBezTo>
                  <a:cubicBezTo>
                    <a:pt x="31773" y="50019"/>
                    <a:pt x="31119" y="50833"/>
                    <a:pt x="31223" y="51461"/>
                  </a:cubicBezTo>
                  <a:cubicBezTo>
                    <a:pt x="31353" y="52250"/>
                    <a:pt x="32590" y="52528"/>
                    <a:pt x="31725" y="53652"/>
                  </a:cubicBezTo>
                  <a:cubicBezTo>
                    <a:pt x="30721" y="54953"/>
                    <a:pt x="29222" y="54949"/>
                    <a:pt x="28767" y="56929"/>
                  </a:cubicBezTo>
                  <a:cubicBezTo>
                    <a:pt x="28923" y="56920"/>
                    <a:pt x="29078" y="56916"/>
                    <a:pt x="29233" y="56916"/>
                  </a:cubicBezTo>
                  <a:cubicBezTo>
                    <a:pt x="30154" y="56916"/>
                    <a:pt x="31070" y="57068"/>
                    <a:pt x="31943" y="57367"/>
                  </a:cubicBezTo>
                  <a:cubicBezTo>
                    <a:pt x="30339" y="59246"/>
                    <a:pt x="28215" y="60613"/>
                    <a:pt x="25838" y="61291"/>
                  </a:cubicBezTo>
                  <a:cubicBezTo>
                    <a:pt x="23884" y="61847"/>
                    <a:pt x="21769" y="61938"/>
                    <a:pt x="19985" y="62911"/>
                  </a:cubicBezTo>
                  <a:cubicBezTo>
                    <a:pt x="18732" y="63596"/>
                    <a:pt x="17738" y="64669"/>
                    <a:pt x="16532" y="65436"/>
                  </a:cubicBezTo>
                  <a:cubicBezTo>
                    <a:pt x="15635" y="66004"/>
                    <a:pt x="14638" y="66396"/>
                    <a:pt x="13650" y="66781"/>
                  </a:cubicBezTo>
                  <a:cubicBezTo>
                    <a:pt x="11582" y="67589"/>
                    <a:pt x="9644" y="68321"/>
                    <a:pt x="7794" y="69533"/>
                  </a:cubicBezTo>
                  <a:cubicBezTo>
                    <a:pt x="7283" y="69872"/>
                    <a:pt x="3316" y="72946"/>
                    <a:pt x="3184" y="72946"/>
                  </a:cubicBezTo>
                  <a:cubicBezTo>
                    <a:pt x="3183" y="72946"/>
                    <a:pt x="3183" y="72946"/>
                    <a:pt x="3182" y="72946"/>
                  </a:cubicBezTo>
                  <a:lnTo>
                    <a:pt x="3182" y="72946"/>
                  </a:lnTo>
                  <a:lnTo>
                    <a:pt x="6023" y="74190"/>
                  </a:lnTo>
                  <a:cubicBezTo>
                    <a:pt x="4795" y="74805"/>
                    <a:pt x="5707" y="76841"/>
                    <a:pt x="4956" y="77994"/>
                  </a:cubicBezTo>
                  <a:cubicBezTo>
                    <a:pt x="4640" y="78476"/>
                    <a:pt x="4012" y="78840"/>
                    <a:pt x="4047" y="79417"/>
                  </a:cubicBezTo>
                  <a:cubicBezTo>
                    <a:pt x="4063" y="79635"/>
                    <a:pt x="4176" y="79831"/>
                    <a:pt x="4303" y="80004"/>
                  </a:cubicBezTo>
                  <a:cubicBezTo>
                    <a:pt x="5114" y="81112"/>
                    <a:pt x="6541" y="81576"/>
                    <a:pt x="7901" y="81772"/>
                  </a:cubicBezTo>
                  <a:cubicBezTo>
                    <a:pt x="9259" y="81965"/>
                    <a:pt x="10664" y="81962"/>
                    <a:pt x="11958" y="82416"/>
                  </a:cubicBezTo>
                  <a:cubicBezTo>
                    <a:pt x="13252" y="82874"/>
                    <a:pt x="14461" y="83957"/>
                    <a:pt x="14518" y="85327"/>
                  </a:cubicBezTo>
                  <a:cubicBezTo>
                    <a:pt x="14565" y="86447"/>
                    <a:pt x="13855" y="87631"/>
                    <a:pt x="14360" y="88632"/>
                  </a:cubicBezTo>
                  <a:cubicBezTo>
                    <a:pt x="14575" y="89055"/>
                    <a:pt x="14969" y="89348"/>
                    <a:pt x="15263" y="89721"/>
                  </a:cubicBezTo>
                  <a:cubicBezTo>
                    <a:pt x="15856" y="90482"/>
                    <a:pt x="15976" y="91495"/>
                    <a:pt x="16286" y="92407"/>
                  </a:cubicBezTo>
                  <a:cubicBezTo>
                    <a:pt x="16595" y="93323"/>
                    <a:pt x="17286" y="94266"/>
                    <a:pt x="18249" y="94273"/>
                  </a:cubicBezTo>
                  <a:cubicBezTo>
                    <a:pt x="18252" y="94273"/>
                    <a:pt x="18255" y="94273"/>
                    <a:pt x="18258" y="94273"/>
                  </a:cubicBezTo>
                  <a:cubicBezTo>
                    <a:pt x="18672" y="94273"/>
                    <a:pt x="19085" y="94095"/>
                    <a:pt x="19487" y="94095"/>
                  </a:cubicBezTo>
                  <a:cubicBezTo>
                    <a:pt x="19588" y="94095"/>
                    <a:pt x="19687" y="94106"/>
                    <a:pt x="19786" y="94134"/>
                  </a:cubicBezTo>
                  <a:cubicBezTo>
                    <a:pt x="20314" y="94279"/>
                    <a:pt x="20607" y="94819"/>
                    <a:pt x="20999" y="95201"/>
                  </a:cubicBezTo>
                  <a:cubicBezTo>
                    <a:pt x="21829" y="96009"/>
                    <a:pt x="23101" y="96091"/>
                    <a:pt x="24250" y="96249"/>
                  </a:cubicBezTo>
                  <a:cubicBezTo>
                    <a:pt x="25399" y="96407"/>
                    <a:pt x="26697" y="96823"/>
                    <a:pt x="27123" y="97903"/>
                  </a:cubicBezTo>
                  <a:cubicBezTo>
                    <a:pt x="27454" y="98746"/>
                    <a:pt x="27132" y="99923"/>
                    <a:pt x="28013" y="100492"/>
                  </a:cubicBezTo>
                  <a:cubicBezTo>
                    <a:pt x="28167" y="100591"/>
                    <a:pt x="28312" y="100629"/>
                    <a:pt x="28452" y="100629"/>
                  </a:cubicBezTo>
                  <a:cubicBezTo>
                    <a:pt x="28906" y="100629"/>
                    <a:pt x="29307" y="100231"/>
                    <a:pt x="29791" y="100231"/>
                  </a:cubicBezTo>
                  <a:cubicBezTo>
                    <a:pt x="29883" y="100231"/>
                    <a:pt x="29978" y="100245"/>
                    <a:pt x="30077" y="100280"/>
                  </a:cubicBezTo>
                  <a:cubicBezTo>
                    <a:pt x="30983" y="100593"/>
                    <a:pt x="34168" y="103112"/>
                    <a:pt x="34191" y="104008"/>
                  </a:cubicBezTo>
                  <a:cubicBezTo>
                    <a:pt x="34206" y="104706"/>
                    <a:pt x="33648" y="105359"/>
                    <a:pt x="33787" y="106044"/>
                  </a:cubicBezTo>
                  <a:cubicBezTo>
                    <a:pt x="34020" y="107196"/>
                    <a:pt x="35807" y="107215"/>
                    <a:pt x="36426" y="108216"/>
                  </a:cubicBezTo>
                  <a:cubicBezTo>
                    <a:pt x="36710" y="108674"/>
                    <a:pt x="36688" y="109251"/>
                    <a:pt x="36808" y="109775"/>
                  </a:cubicBezTo>
                  <a:cubicBezTo>
                    <a:pt x="37433" y="112481"/>
                    <a:pt x="41236" y="112831"/>
                    <a:pt x="43105" y="114886"/>
                  </a:cubicBezTo>
                  <a:cubicBezTo>
                    <a:pt x="43591" y="115420"/>
                    <a:pt x="43945" y="116073"/>
                    <a:pt x="44491" y="116543"/>
                  </a:cubicBezTo>
                  <a:cubicBezTo>
                    <a:pt x="45438" y="117358"/>
                    <a:pt x="46786" y="117475"/>
                    <a:pt x="47919" y="117996"/>
                  </a:cubicBezTo>
                  <a:cubicBezTo>
                    <a:pt x="49056" y="118513"/>
                    <a:pt x="50044" y="119924"/>
                    <a:pt x="49337" y="120953"/>
                  </a:cubicBezTo>
                  <a:cubicBezTo>
                    <a:pt x="49784" y="121060"/>
                    <a:pt x="50285" y="121144"/>
                    <a:pt x="50762" y="121144"/>
                  </a:cubicBezTo>
                  <a:cubicBezTo>
                    <a:pt x="51489" y="121144"/>
                    <a:pt x="52162" y="120950"/>
                    <a:pt x="52512" y="120344"/>
                  </a:cubicBezTo>
                  <a:cubicBezTo>
                    <a:pt x="53099" y="119334"/>
                    <a:pt x="52257" y="117977"/>
                    <a:pt x="52714" y="116900"/>
                  </a:cubicBezTo>
                  <a:cubicBezTo>
                    <a:pt x="53090" y="116019"/>
                    <a:pt x="54147" y="115707"/>
                    <a:pt x="54971" y="115218"/>
                  </a:cubicBezTo>
                  <a:cubicBezTo>
                    <a:pt x="56913" y="114059"/>
                    <a:pt x="57705" y="111698"/>
                    <a:pt x="58352" y="109536"/>
                  </a:cubicBezTo>
                  <a:cubicBezTo>
                    <a:pt x="58602" y="108705"/>
                    <a:pt x="58851" y="107856"/>
                    <a:pt x="58800" y="106994"/>
                  </a:cubicBezTo>
                  <a:cubicBezTo>
                    <a:pt x="58652" y="104551"/>
                    <a:pt x="57247" y="103213"/>
                    <a:pt x="58172" y="100735"/>
                  </a:cubicBezTo>
                  <a:cubicBezTo>
                    <a:pt x="58848" y="98923"/>
                    <a:pt x="60799" y="97297"/>
                    <a:pt x="60584" y="95223"/>
                  </a:cubicBezTo>
                  <a:cubicBezTo>
                    <a:pt x="60464" y="94080"/>
                    <a:pt x="59615" y="93149"/>
                    <a:pt x="59283" y="92047"/>
                  </a:cubicBezTo>
                  <a:cubicBezTo>
                    <a:pt x="58976" y="91026"/>
                    <a:pt x="59548" y="89586"/>
                    <a:pt x="60527" y="89586"/>
                  </a:cubicBezTo>
                  <a:cubicBezTo>
                    <a:pt x="60603" y="89586"/>
                    <a:pt x="60682" y="89595"/>
                    <a:pt x="60764" y="89613"/>
                  </a:cubicBezTo>
                  <a:cubicBezTo>
                    <a:pt x="59694" y="88101"/>
                    <a:pt x="61354" y="85623"/>
                    <a:pt x="60092" y="84272"/>
                  </a:cubicBezTo>
                  <a:cubicBezTo>
                    <a:pt x="59687" y="83837"/>
                    <a:pt x="59081" y="83666"/>
                    <a:pt x="58576" y="83354"/>
                  </a:cubicBezTo>
                  <a:cubicBezTo>
                    <a:pt x="57036" y="82407"/>
                    <a:pt x="56638" y="80210"/>
                    <a:pt x="57292" y="78524"/>
                  </a:cubicBezTo>
                  <a:cubicBezTo>
                    <a:pt x="57945" y="76838"/>
                    <a:pt x="59403" y="75594"/>
                    <a:pt x="60928" y="74625"/>
                  </a:cubicBezTo>
                  <a:cubicBezTo>
                    <a:pt x="61932" y="73988"/>
                    <a:pt x="63043" y="73382"/>
                    <a:pt x="63608" y="72334"/>
                  </a:cubicBezTo>
                  <a:cubicBezTo>
                    <a:pt x="64820" y="70083"/>
                    <a:pt x="62898" y="67529"/>
                    <a:pt x="61522" y="65376"/>
                  </a:cubicBezTo>
                  <a:cubicBezTo>
                    <a:pt x="59871" y="62781"/>
                    <a:pt x="58920" y="59801"/>
                    <a:pt x="58766" y="56730"/>
                  </a:cubicBezTo>
                  <a:cubicBezTo>
                    <a:pt x="58731" y="56054"/>
                    <a:pt x="58725" y="55328"/>
                    <a:pt x="58336" y="54776"/>
                  </a:cubicBezTo>
                  <a:cubicBezTo>
                    <a:pt x="57864" y="54101"/>
                    <a:pt x="57023" y="53910"/>
                    <a:pt x="56169" y="53910"/>
                  </a:cubicBezTo>
                  <a:cubicBezTo>
                    <a:pt x="55853" y="53910"/>
                    <a:pt x="55535" y="53936"/>
                    <a:pt x="55233" y="53974"/>
                  </a:cubicBezTo>
                  <a:cubicBezTo>
                    <a:pt x="53658" y="54173"/>
                    <a:pt x="52004" y="54539"/>
                    <a:pt x="50868" y="55647"/>
                  </a:cubicBezTo>
                  <a:cubicBezTo>
                    <a:pt x="50284" y="56218"/>
                    <a:pt x="49870" y="56957"/>
                    <a:pt x="49239" y="57475"/>
                  </a:cubicBezTo>
                  <a:cubicBezTo>
                    <a:pt x="48800" y="57834"/>
                    <a:pt x="48232" y="57997"/>
                    <a:pt x="47661" y="57997"/>
                  </a:cubicBezTo>
                  <a:cubicBezTo>
                    <a:pt x="46400" y="57997"/>
                    <a:pt x="45127" y="57200"/>
                    <a:pt x="45214" y="55950"/>
                  </a:cubicBezTo>
                  <a:cubicBezTo>
                    <a:pt x="45343" y="54110"/>
                    <a:pt x="48121" y="53119"/>
                    <a:pt x="49008" y="51594"/>
                  </a:cubicBezTo>
                  <a:cubicBezTo>
                    <a:pt x="50126" y="49681"/>
                    <a:pt x="50707" y="48017"/>
                    <a:pt x="52680" y="46657"/>
                  </a:cubicBezTo>
                  <a:cubicBezTo>
                    <a:pt x="53526" y="46073"/>
                    <a:pt x="54577" y="45649"/>
                    <a:pt x="55580" y="45649"/>
                  </a:cubicBezTo>
                  <a:cubicBezTo>
                    <a:pt x="56118" y="45649"/>
                    <a:pt x="56643" y="45771"/>
                    <a:pt x="57115" y="46057"/>
                  </a:cubicBezTo>
                  <a:cubicBezTo>
                    <a:pt x="57604" y="46354"/>
                    <a:pt x="57986" y="46796"/>
                    <a:pt x="58428" y="47162"/>
                  </a:cubicBezTo>
                  <a:cubicBezTo>
                    <a:pt x="59758" y="48252"/>
                    <a:pt x="61483" y="48533"/>
                    <a:pt x="63241" y="48533"/>
                  </a:cubicBezTo>
                  <a:cubicBezTo>
                    <a:pt x="64053" y="48533"/>
                    <a:pt x="64872" y="48473"/>
                    <a:pt x="65663" y="48406"/>
                  </a:cubicBezTo>
                  <a:cubicBezTo>
                    <a:pt x="66853" y="48305"/>
                    <a:pt x="68207" y="48112"/>
                    <a:pt x="68867" y="47121"/>
                  </a:cubicBezTo>
                  <a:cubicBezTo>
                    <a:pt x="69230" y="46578"/>
                    <a:pt x="69306" y="45902"/>
                    <a:pt x="69445" y="45265"/>
                  </a:cubicBezTo>
                  <a:cubicBezTo>
                    <a:pt x="69751" y="43891"/>
                    <a:pt x="70572" y="41922"/>
                    <a:pt x="71803" y="41107"/>
                  </a:cubicBezTo>
                  <a:cubicBezTo>
                    <a:pt x="73261" y="40141"/>
                    <a:pt x="75023" y="40662"/>
                    <a:pt x="76724" y="39974"/>
                  </a:cubicBezTo>
                  <a:cubicBezTo>
                    <a:pt x="77570" y="39630"/>
                    <a:pt x="78359" y="39134"/>
                    <a:pt x="79247" y="38913"/>
                  </a:cubicBezTo>
                  <a:cubicBezTo>
                    <a:pt x="80055" y="38913"/>
                    <a:pt x="80888" y="38585"/>
                    <a:pt x="81690" y="38553"/>
                  </a:cubicBezTo>
                  <a:cubicBezTo>
                    <a:pt x="81750" y="38551"/>
                    <a:pt x="81810" y="38550"/>
                    <a:pt x="81870" y="38550"/>
                  </a:cubicBezTo>
                  <a:cubicBezTo>
                    <a:pt x="82871" y="38550"/>
                    <a:pt x="83898" y="38858"/>
                    <a:pt x="84875" y="39046"/>
                  </a:cubicBezTo>
                  <a:cubicBezTo>
                    <a:pt x="85118" y="39093"/>
                    <a:pt x="85370" y="39138"/>
                    <a:pt x="85616" y="39138"/>
                  </a:cubicBezTo>
                  <a:cubicBezTo>
                    <a:pt x="85787" y="39138"/>
                    <a:pt x="85955" y="39116"/>
                    <a:pt x="86116" y="39058"/>
                  </a:cubicBezTo>
                  <a:cubicBezTo>
                    <a:pt x="86190" y="39032"/>
                    <a:pt x="86272" y="39019"/>
                    <a:pt x="86360" y="39019"/>
                  </a:cubicBezTo>
                  <a:cubicBezTo>
                    <a:pt x="87470" y="39019"/>
                    <a:pt x="89533" y="41035"/>
                    <a:pt x="89869" y="41956"/>
                  </a:cubicBezTo>
                  <a:cubicBezTo>
                    <a:pt x="87855" y="36407"/>
                    <a:pt x="85194" y="30842"/>
                    <a:pt x="81658" y="26094"/>
                  </a:cubicBezTo>
                  <a:cubicBezTo>
                    <a:pt x="75206" y="17444"/>
                    <a:pt x="66193" y="9824"/>
                    <a:pt x="56408" y="5269"/>
                  </a:cubicBezTo>
                  <a:lnTo>
                    <a:pt x="56363" y="5250"/>
                  </a:lnTo>
                  <a:cubicBezTo>
                    <a:pt x="52477" y="3444"/>
                    <a:pt x="48421" y="1957"/>
                    <a:pt x="44254" y="950"/>
                  </a:cubicBezTo>
                  <a:cubicBezTo>
                    <a:pt x="42636" y="560"/>
                    <a:pt x="41017" y="305"/>
                    <a:pt x="39395" y="3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39" name="Google Shape;341;p34"/>
            <p:cNvSpPr/>
            <p:nvPr/>
          </p:nvSpPr>
          <p:spPr>
            <a:xfrm>
              <a:off x="6568885" y="615032"/>
              <a:ext cx="1786203" cy="4432249"/>
            </a:xfrm>
            <a:custGeom>
              <a:avLst/>
              <a:ahLst/>
              <a:rect l="l" t="t" r="r" b="b"/>
              <a:pathLst>
                <a:path w="45436" h="112744" extrusionOk="0">
                  <a:moveTo>
                    <a:pt x="23218" y="1"/>
                  </a:moveTo>
                  <a:cubicBezTo>
                    <a:pt x="23216" y="2"/>
                    <a:pt x="23214" y="4"/>
                    <a:pt x="23212" y="6"/>
                  </a:cubicBezTo>
                  <a:lnTo>
                    <a:pt x="23212" y="6"/>
                  </a:lnTo>
                  <a:cubicBezTo>
                    <a:pt x="23214" y="4"/>
                    <a:pt x="23216" y="2"/>
                    <a:pt x="23218" y="1"/>
                  </a:cubicBezTo>
                  <a:close/>
                  <a:moveTo>
                    <a:pt x="23212" y="6"/>
                  </a:moveTo>
                  <a:lnTo>
                    <a:pt x="23212" y="6"/>
                  </a:lnTo>
                  <a:cubicBezTo>
                    <a:pt x="8821" y="11853"/>
                    <a:pt x="1228" y="29339"/>
                    <a:pt x="430" y="47743"/>
                  </a:cubicBezTo>
                  <a:cubicBezTo>
                    <a:pt x="0" y="57693"/>
                    <a:pt x="1576" y="67832"/>
                    <a:pt x="5654" y="76958"/>
                  </a:cubicBezTo>
                  <a:cubicBezTo>
                    <a:pt x="12690" y="92691"/>
                    <a:pt x="25968" y="104482"/>
                    <a:pt x="41584" y="111389"/>
                  </a:cubicBezTo>
                  <a:cubicBezTo>
                    <a:pt x="42190" y="111657"/>
                    <a:pt x="42796" y="111922"/>
                    <a:pt x="43405" y="112187"/>
                  </a:cubicBezTo>
                  <a:cubicBezTo>
                    <a:pt x="44042" y="112464"/>
                    <a:pt x="44706" y="112743"/>
                    <a:pt x="45401" y="112743"/>
                  </a:cubicBezTo>
                  <a:cubicBezTo>
                    <a:pt x="45412" y="112743"/>
                    <a:pt x="45424" y="112743"/>
                    <a:pt x="45435" y="112743"/>
                  </a:cubicBezTo>
                  <a:cubicBezTo>
                    <a:pt x="41773" y="110590"/>
                    <a:pt x="37556" y="108567"/>
                    <a:pt x="35368" y="104737"/>
                  </a:cubicBezTo>
                  <a:cubicBezTo>
                    <a:pt x="34781" y="103712"/>
                    <a:pt x="34368" y="102588"/>
                    <a:pt x="33670" y="101638"/>
                  </a:cubicBezTo>
                  <a:cubicBezTo>
                    <a:pt x="32660" y="100264"/>
                    <a:pt x="31116" y="99339"/>
                    <a:pt x="30166" y="97922"/>
                  </a:cubicBezTo>
                  <a:cubicBezTo>
                    <a:pt x="28345" y="95204"/>
                    <a:pt x="29150" y="91489"/>
                    <a:pt x="27950" y="88446"/>
                  </a:cubicBezTo>
                  <a:cubicBezTo>
                    <a:pt x="27240" y="86646"/>
                    <a:pt x="25507" y="85036"/>
                    <a:pt x="25178" y="83108"/>
                  </a:cubicBezTo>
                  <a:cubicBezTo>
                    <a:pt x="24850" y="81169"/>
                    <a:pt x="25494" y="78593"/>
                    <a:pt x="25630" y="76608"/>
                  </a:cubicBezTo>
                  <a:cubicBezTo>
                    <a:pt x="25677" y="75898"/>
                    <a:pt x="25718" y="75143"/>
                    <a:pt x="25384" y="74512"/>
                  </a:cubicBezTo>
                  <a:cubicBezTo>
                    <a:pt x="25062" y="73906"/>
                    <a:pt x="24446" y="73517"/>
                    <a:pt x="24004" y="72990"/>
                  </a:cubicBezTo>
                  <a:cubicBezTo>
                    <a:pt x="23063" y="71866"/>
                    <a:pt x="23054" y="70073"/>
                    <a:pt x="23985" y="68943"/>
                  </a:cubicBezTo>
                  <a:cubicBezTo>
                    <a:pt x="24247" y="68621"/>
                    <a:pt x="24576" y="68347"/>
                    <a:pt x="24755" y="67974"/>
                  </a:cubicBezTo>
                  <a:cubicBezTo>
                    <a:pt x="25153" y="67144"/>
                    <a:pt x="24683" y="66137"/>
                    <a:pt x="24888" y="65241"/>
                  </a:cubicBezTo>
                  <a:cubicBezTo>
                    <a:pt x="25100" y="64306"/>
                    <a:pt x="26018" y="63425"/>
                    <a:pt x="25611" y="62557"/>
                  </a:cubicBezTo>
                  <a:cubicBezTo>
                    <a:pt x="25374" y="62059"/>
                    <a:pt x="24727" y="61714"/>
                    <a:pt x="24797" y="61168"/>
                  </a:cubicBezTo>
                  <a:cubicBezTo>
                    <a:pt x="24841" y="60812"/>
                    <a:pt x="25191" y="60565"/>
                    <a:pt x="25298" y="60221"/>
                  </a:cubicBezTo>
                  <a:cubicBezTo>
                    <a:pt x="25529" y="59464"/>
                    <a:pt x="24544" y="58946"/>
                    <a:pt x="23771" y="58766"/>
                  </a:cubicBezTo>
                  <a:cubicBezTo>
                    <a:pt x="23504" y="58704"/>
                    <a:pt x="23223" y="58644"/>
                    <a:pt x="22952" y="58644"/>
                  </a:cubicBezTo>
                  <a:cubicBezTo>
                    <a:pt x="22765" y="58644"/>
                    <a:pt x="22582" y="58673"/>
                    <a:pt x="22410" y="58750"/>
                  </a:cubicBezTo>
                  <a:cubicBezTo>
                    <a:pt x="22142" y="58870"/>
                    <a:pt x="21940" y="59094"/>
                    <a:pt x="21725" y="59293"/>
                  </a:cubicBezTo>
                  <a:cubicBezTo>
                    <a:pt x="20222" y="60689"/>
                    <a:pt x="18028" y="61017"/>
                    <a:pt x="15977" y="61064"/>
                  </a:cubicBezTo>
                  <a:cubicBezTo>
                    <a:pt x="15739" y="61070"/>
                    <a:pt x="15500" y="61073"/>
                    <a:pt x="15262" y="61073"/>
                  </a:cubicBezTo>
                  <a:cubicBezTo>
                    <a:pt x="14158" y="61073"/>
                    <a:pt x="13053" y="61012"/>
                    <a:pt x="11955" y="60887"/>
                  </a:cubicBezTo>
                  <a:cubicBezTo>
                    <a:pt x="11428" y="60831"/>
                    <a:pt x="10891" y="60755"/>
                    <a:pt x="10396" y="60559"/>
                  </a:cubicBezTo>
                  <a:cubicBezTo>
                    <a:pt x="9954" y="60385"/>
                    <a:pt x="9556" y="60120"/>
                    <a:pt x="9127" y="59918"/>
                  </a:cubicBezTo>
                  <a:cubicBezTo>
                    <a:pt x="8442" y="59595"/>
                    <a:pt x="7709" y="59461"/>
                    <a:pt x="6971" y="59461"/>
                  </a:cubicBezTo>
                  <a:cubicBezTo>
                    <a:pt x="6504" y="59461"/>
                    <a:pt x="6035" y="59515"/>
                    <a:pt x="5575" y="59609"/>
                  </a:cubicBezTo>
                  <a:cubicBezTo>
                    <a:pt x="5364" y="57481"/>
                    <a:pt x="408" y="55578"/>
                    <a:pt x="2914" y="53251"/>
                  </a:cubicBezTo>
                  <a:cubicBezTo>
                    <a:pt x="3135" y="53046"/>
                    <a:pt x="3425" y="52923"/>
                    <a:pt x="3612" y="52686"/>
                  </a:cubicBezTo>
                  <a:cubicBezTo>
                    <a:pt x="3861" y="52367"/>
                    <a:pt x="3858" y="51929"/>
                    <a:pt x="3890" y="51525"/>
                  </a:cubicBezTo>
                  <a:cubicBezTo>
                    <a:pt x="4009" y="49735"/>
                    <a:pt x="4994" y="48021"/>
                    <a:pt x="6481" y="47017"/>
                  </a:cubicBezTo>
                  <a:cubicBezTo>
                    <a:pt x="8249" y="45820"/>
                    <a:pt x="15049" y="46104"/>
                    <a:pt x="15200" y="42913"/>
                  </a:cubicBezTo>
                  <a:cubicBezTo>
                    <a:pt x="15235" y="42196"/>
                    <a:pt x="15049" y="41426"/>
                    <a:pt x="15393" y="40795"/>
                  </a:cubicBezTo>
                  <a:cubicBezTo>
                    <a:pt x="15655" y="40312"/>
                    <a:pt x="16172" y="40031"/>
                    <a:pt x="16665" y="39778"/>
                  </a:cubicBezTo>
                  <a:lnTo>
                    <a:pt x="23152" y="36423"/>
                  </a:lnTo>
                  <a:cubicBezTo>
                    <a:pt x="23786" y="36094"/>
                    <a:pt x="24531" y="35552"/>
                    <a:pt x="24374" y="34851"/>
                  </a:cubicBezTo>
                  <a:cubicBezTo>
                    <a:pt x="24197" y="34065"/>
                    <a:pt x="22937" y="33541"/>
                    <a:pt x="23316" y="32830"/>
                  </a:cubicBezTo>
                  <a:lnTo>
                    <a:pt x="23316" y="32830"/>
                  </a:lnTo>
                  <a:cubicBezTo>
                    <a:pt x="23208" y="32928"/>
                    <a:pt x="23083" y="32970"/>
                    <a:pt x="22954" y="32970"/>
                  </a:cubicBezTo>
                  <a:cubicBezTo>
                    <a:pt x="22580" y="32970"/>
                    <a:pt x="22164" y="32620"/>
                    <a:pt x="21981" y="32240"/>
                  </a:cubicBezTo>
                  <a:cubicBezTo>
                    <a:pt x="21734" y="31729"/>
                    <a:pt x="21596" y="31094"/>
                    <a:pt x="21091" y="30839"/>
                  </a:cubicBezTo>
                  <a:cubicBezTo>
                    <a:pt x="20880" y="30732"/>
                    <a:pt x="20642" y="30715"/>
                    <a:pt x="20404" y="30715"/>
                  </a:cubicBezTo>
                  <a:cubicBezTo>
                    <a:pt x="20310" y="30715"/>
                    <a:pt x="20217" y="30718"/>
                    <a:pt x="20125" y="30719"/>
                  </a:cubicBezTo>
                  <a:cubicBezTo>
                    <a:pt x="20078" y="30719"/>
                    <a:pt x="20031" y="30720"/>
                    <a:pt x="19984" y="30720"/>
                  </a:cubicBezTo>
                  <a:cubicBezTo>
                    <a:pt x="18896" y="30720"/>
                    <a:pt x="17822" y="30474"/>
                    <a:pt x="16842" y="30008"/>
                  </a:cubicBezTo>
                  <a:cubicBezTo>
                    <a:pt x="16479" y="29835"/>
                    <a:pt x="16093" y="29579"/>
                    <a:pt x="16027" y="29181"/>
                  </a:cubicBezTo>
                  <a:cubicBezTo>
                    <a:pt x="15955" y="28733"/>
                    <a:pt x="16321" y="28345"/>
                    <a:pt x="16658" y="28039"/>
                  </a:cubicBezTo>
                  <a:cubicBezTo>
                    <a:pt x="17672" y="27117"/>
                    <a:pt x="18723" y="26173"/>
                    <a:pt x="20017" y="25718"/>
                  </a:cubicBezTo>
                  <a:cubicBezTo>
                    <a:pt x="20879" y="25415"/>
                    <a:pt x="21880" y="25311"/>
                    <a:pt x="22502" y="24639"/>
                  </a:cubicBezTo>
                  <a:cubicBezTo>
                    <a:pt x="23183" y="23903"/>
                    <a:pt x="23228" y="22656"/>
                    <a:pt x="24077" y="22126"/>
                  </a:cubicBezTo>
                  <a:cubicBezTo>
                    <a:pt x="24452" y="21892"/>
                    <a:pt x="24954" y="21823"/>
                    <a:pt x="25197" y="21454"/>
                  </a:cubicBezTo>
                  <a:cubicBezTo>
                    <a:pt x="25570" y="20885"/>
                    <a:pt x="25595" y="19635"/>
                    <a:pt x="25160" y="19118"/>
                  </a:cubicBezTo>
                  <a:cubicBezTo>
                    <a:pt x="24885" y="18796"/>
                    <a:pt x="24430" y="18499"/>
                    <a:pt x="24522" y="18085"/>
                  </a:cubicBezTo>
                  <a:cubicBezTo>
                    <a:pt x="24557" y="17915"/>
                    <a:pt x="24686" y="17779"/>
                    <a:pt x="24819" y="17666"/>
                  </a:cubicBezTo>
                  <a:cubicBezTo>
                    <a:pt x="25147" y="17378"/>
                    <a:pt x="25532" y="17160"/>
                    <a:pt x="25860" y="16867"/>
                  </a:cubicBezTo>
                  <a:cubicBezTo>
                    <a:pt x="26185" y="16576"/>
                    <a:pt x="26460" y="16182"/>
                    <a:pt x="26460" y="15743"/>
                  </a:cubicBezTo>
                  <a:cubicBezTo>
                    <a:pt x="26460" y="14894"/>
                    <a:pt x="24782" y="14555"/>
                    <a:pt x="23826" y="14555"/>
                  </a:cubicBezTo>
                  <a:cubicBezTo>
                    <a:pt x="23659" y="14555"/>
                    <a:pt x="23514" y="14565"/>
                    <a:pt x="23404" y="14585"/>
                  </a:cubicBezTo>
                  <a:cubicBezTo>
                    <a:pt x="23101" y="14638"/>
                    <a:pt x="22820" y="14774"/>
                    <a:pt x="22530" y="14872"/>
                  </a:cubicBezTo>
                  <a:cubicBezTo>
                    <a:pt x="22113" y="15013"/>
                    <a:pt x="21680" y="15082"/>
                    <a:pt x="21248" y="15082"/>
                  </a:cubicBezTo>
                  <a:cubicBezTo>
                    <a:pt x="20558" y="15082"/>
                    <a:pt x="19871" y="14904"/>
                    <a:pt x="19256" y="14556"/>
                  </a:cubicBezTo>
                  <a:lnTo>
                    <a:pt x="21829" y="12984"/>
                  </a:lnTo>
                  <a:lnTo>
                    <a:pt x="21829" y="12984"/>
                  </a:lnTo>
                  <a:cubicBezTo>
                    <a:pt x="21743" y="13037"/>
                    <a:pt x="21661" y="13062"/>
                    <a:pt x="21583" y="13062"/>
                  </a:cubicBezTo>
                  <a:cubicBezTo>
                    <a:pt x="20617" y="13062"/>
                    <a:pt x="20351" y="9221"/>
                    <a:pt x="20301" y="8666"/>
                  </a:cubicBezTo>
                  <a:cubicBezTo>
                    <a:pt x="20115" y="6573"/>
                    <a:pt x="20364" y="4316"/>
                    <a:pt x="21353" y="2434"/>
                  </a:cubicBezTo>
                  <a:cubicBezTo>
                    <a:pt x="21746" y="1689"/>
                    <a:pt x="22578" y="529"/>
                    <a:pt x="23212" y="6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83" name="Google Shape;342;p34"/>
          <p:cNvGrpSpPr/>
          <p:nvPr/>
        </p:nvGrpSpPr>
        <p:grpSpPr>
          <a:xfrm>
            <a:off x="5838433" y="387312"/>
            <a:ext cx="1761337" cy="4534801"/>
            <a:chOff x="5838433" y="387312"/>
            <a:chExt cx="1761337" cy="4534801"/>
          </a:xfrm>
        </p:grpSpPr>
        <p:grpSp>
          <p:nvGrpSpPr>
            <p:cNvPr id="84" name="Google Shape;343;p34"/>
            <p:cNvGrpSpPr/>
            <p:nvPr/>
          </p:nvGrpSpPr>
          <p:grpSpPr>
            <a:xfrm rot="-3415773">
              <a:off x="6768977" y="307122"/>
              <a:ext cx="339745" cy="979652"/>
              <a:chOff x="415807" y="178264"/>
              <a:chExt cx="236134" cy="680890"/>
            </a:xfrm>
          </p:grpSpPr>
          <p:sp>
            <p:nvSpPr>
              <p:cNvPr id="1048740" name="Google Shape;344;p34"/>
              <p:cNvSpPr/>
              <p:nvPr/>
            </p:nvSpPr>
            <p:spPr>
              <a:xfrm>
                <a:off x="415807" y="775476"/>
                <a:ext cx="236134" cy="83678"/>
              </a:xfrm>
              <a:custGeom>
                <a:avLst/>
                <a:ahLst/>
                <a:rect l="l" t="t" r="r" b="b"/>
                <a:pathLst>
                  <a:path w="7021" h="2488" extrusionOk="0">
                    <a:moveTo>
                      <a:pt x="3511" y="0"/>
                    </a:moveTo>
                    <a:cubicBezTo>
                      <a:pt x="1569" y="0"/>
                      <a:pt x="0" y="556"/>
                      <a:pt x="0" y="1244"/>
                    </a:cubicBezTo>
                    <a:cubicBezTo>
                      <a:pt x="0" y="1929"/>
                      <a:pt x="1569" y="2488"/>
                      <a:pt x="3511" y="2488"/>
                    </a:cubicBezTo>
                    <a:cubicBezTo>
                      <a:pt x="5449" y="2488"/>
                      <a:pt x="7021" y="1929"/>
                      <a:pt x="7021" y="1244"/>
                    </a:cubicBezTo>
                    <a:cubicBezTo>
                      <a:pt x="7021" y="556"/>
                      <a:pt x="5449" y="0"/>
                      <a:pt x="3511" y="0"/>
                    </a:cubicBezTo>
                    <a:close/>
                  </a:path>
                </a:pathLst>
              </a:custGeom>
              <a:solidFill>
                <a:srgbClr val="163159">
                  <a:alpha val="57540"/>
                </a:srgbClr>
              </a:solidFill>
              <a:ln>
                <a:noFill/>
              </a:ln>
            </p:spPr>
            <p:txBody>
              <a:bodyPr anchor="ctr" anchorCtr="0" bIns="91425" lIns="91425" rIns="91425" spcFirstLastPara="1" tIns="91425" wrap="square">
                <a:noAutofit/>
              </a:bodyPr>
              <a:p>
                <a:pPr algn="l"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48741" name="Google Shape;345;p34"/>
              <p:cNvSpPr/>
              <p:nvPr/>
            </p:nvSpPr>
            <p:spPr>
              <a:xfrm>
                <a:off x="425257" y="360317"/>
                <a:ext cx="217468" cy="467963"/>
              </a:xfrm>
              <a:custGeom>
                <a:avLst/>
                <a:ahLst/>
                <a:rect l="l" t="t" r="r" b="b"/>
                <a:pathLst>
                  <a:path w="6466" h="13914" extrusionOk="0">
                    <a:moveTo>
                      <a:pt x="3231" y="1"/>
                    </a:moveTo>
                    <a:cubicBezTo>
                      <a:pt x="2519" y="1"/>
                      <a:pt x="1808" y="6"/>
                      <a:pt x="1096" y="17"/>
                    </a:cubicBezTo>
                    <a:cubicBezTo>
                      <a:pt x="360" y="27"/>
                      <a:pt x="26" y="361"/>
                      <a:pt x="16" y="1087"/>
                    </a:cubicBezTo>
                    <a:cubicBezTo>
                      <a:pt x="0" y="2820"/>
                      <a:pt x="7" y="4554"/>
                      <a:pt x="13" y="6290"/>
                    </a:cubicBezTo>
                    <a:cubicBezTo>
                      <a:pt x="13" y="6795"/>
                      <a:pt x="237" y="7196"/>
                      <a:pt x="739" y="7316"/>
                    </a:cubicBezTo>
                    <a:cubicBezTo>
                      <a:pt x="1080" y="7395"/>
                      <a:pt x="1149" y="7571"/>
                      <a:pt x="1184" y="7862"/>
                    </a:cubicBezTo>
                    <a:cubicBezTo>
                      <a:pt x="1282" y="8724"/>
                      <a:pt x="1392" y="9582"/>
                      <a:pt x="1512" y="10441"/>
                    </a:cubicBezTo>
                    <a:cubicBezTo>
                      <a:pt x="1629" y="11277"/>
                      <a:pt x="1714" y="12123"/>
                      <a:pt x="1907" y="12944"/>
                    </a:cubicBezTo>
                    <a:cubicBezTo>
                      <a:pt x="2083" y="13693"/>
                      <a:pt x="2457" y="13913"/>
                      <a:pt x="3244" y="13913"/>
                    </a:cubicBezTo>
                    <a:cubicBezTo>
                      <a:pt x="3250" y="13913"/>
                      <a:pt x="3256" y="13913"/>
                      <a:pt x="3261" y="13913"/>
                    </a:cubicBezTo>
                    <a:cubicBezTo>
                      <a:pt x="4000" y="13910"/>
                      <a:pt x="4341" y="13670"/>
                      <a:pt x="4568" y="12947"/>
                    </a:cubicBezTo>
                    <a:cubicBezTo>
                      <a:pt x="4634" y="12711"/>
                      <a:pt x="4685" y="12467"/>
                      <a:pt x="4713" y="12221"/>
                    </a:cubicBezTo>
                    <a:cubicBezTo>
                      <a:pt x="4906" y="10769"/>
                      <a:pt x="5098" y="9317"/>
                      <a:pt x="5278" y="7865"/>
                    </a:cubicBezTo>
                    <a:cubicBezTo>
                      <a:pt x="5316" y="7571"/>
                      <a:pt x="5379" y="7395"/>
                      <a:pt x="5720" y="7313"/>
                    </a:cubicBezTo>
                    <a:cubicBezTo>
                      <a:pt x="6254" y="7183"/>
                      <a:pt x="6453" y="6757"/>
                      <a:pt x="6453" y="6227"/>
                    </a:cubicBezTo>
                    <a:lnTo>
                      <a:pt x="6453" y="3689"/>
                    </a:lnTo>
                    <a:cubicBezTo>
                      <a:pt x="6453" y="2843"/>
                      <a:pt x="6465" y="1997"/>
                      <a:pt x="6450" y="1151"/>
                    </a:cubicBezTo>
                    <a:cubicBezTo>
                      <a:pt x="6434" y="374"/>
                      <a:pt x="6118" y="27"/>
                      <a:pt x="5367" y="17"/>
                    </a:cubicBezTo>
                    <a:cubicBezTo>
                      <a:pt x="4655" y="6"/>
                      <a:pt x="3943" y="1"/>
                      <a:pt x="323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 anchorCtr="0" bIns="91425" lIns="91425" rIns="91425" spcFirstLastPara="1" tIns="91425" wrap="square">
                <a:noAutofit/>
              </a:bodyPr>
              <a:p>
                <a:pPr algn="l"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48742" name="Google Shape;346;p34"/>
              <p:cNvSpPr/>
              <p:nvPr/>
            </p:nvSpPr>
            <p:spPr>
              <a:xfrm>
                <a:off x="456367" y="178264"/>
                <a:ext cx="153230" cy="153970"/>
              </a:xfrm>
              <a:custGeom>
                <a:avLst/>
                <a:ahLst/>
                <a:rect l="l" t="t" r="r" b="b"/>
                <a:pathLst>
                  <a:path w="4556" h="4578" extrusionOk="0">
                    <a:moveTo>
                      <a:pt x="2316" y="1"/>
                    </a:moveTo>
                    <a:cubicBezTo>
                      <a:pt x="1039" y="1"/>
                      <a:pt x="0" y="1037"/>
                      <a:pt x="13" y="2302"/>
                    </a:cubicBezTo>
                    <a:cubicBezTo>
                      <a:pt x="19" y="3558"/>
                      <a:pt x="1042" y="4578"/>
                      <a:pt x="2302" y="4578"/>
                    </a:cubicBezTo>
                    <a:cubicBezTo>
                      <a:pt x="3539" y="4553"/>
                      <a:pt x="4533" y="3546"/>
                      <a:pt x="4546" y="2308"/>
                    </a:cubicBezTo>
                    <a:cubicBezTo>
                      <a:pt x="4555" y="1068"/>
                      <a:pt x="3580" y="48"/>
                      <a:pt x="2339" y="1"/>
                    </a:cubicBezTo>
                    <a:cubicBezTo>
                      <a:pt x="2332" y="1"/>
                      <a:pt x="2324" y="1"/>
                      <a:pt x="23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 anchorCtr="0" bIns="91425" lIns="91425" rIns="91425" spcFirstLastPara="1" tIns="91425" wrap="square">
                <a:noAutofit/>
              </a:bodyPr>
              <a:p>
                <a:pPr algn="l"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85" name="Google Shape;347;p34"/>
            <p:cNvGrpSpPr/>
            <p:nvPr/>
          </p:nvGrpSpPr>
          <p:grpSpPr>
            <a:xfrm rot="-3896186">
              <a:off x="6271122" y="1180602"/>
              <a:ext cx="339744" cy="979649"/>
              <a:chOff x="415807" y="178264"/>
              <a:chExt cx="236134" cy="680890"/>
            </a:xfrm>
          </p:grpSpPr>
          <p:sp>
            <p:nvSpPr>
              <p:cNvPr id="1048743" name="Google Shape;348;p34"/>
              <p:cNvSpPr/>
              <p:nvPr/>
            </p:nvSpPr>
            <p:spPr>
              <a:xfrm>
                <a:off x="415807" y="775476"/>
                <a:ext cx="236134" cy="83678"/>
              </a:xfrm>
              <a:custGeom>
                <a:avLst/>
                <a:ahLst/>
                <a:rect l="l" t="t" r="r" b="b"/>
                <a:pathLst>
                  <a:path w="7021" h="2488" extrusionOk="0">
                    <a:moveTo>
                      <a:pt x="3511" y="0"/>
                    </a:moveTo>
                    <a:cubicBezTo>
                      <a:pt x="1569" y="0"/>
                      <a:pt x="0" y="556"/>
                      <a:pt x="0" y="1244"/>
                    </a:cubicBezTo>
                    <a:cubicBezTo>
                      <a:pt x="0" y="1929"/>
                      <a:pt x="1569" y="2488"/>
                      <a:pt x="3511" y="2488"/>
                    </a:cubicBezTo>
                    <a:cubicBezTo>
                      <a:pt x="5449" y="2488"/>
                      <a:pt x="7021" y="1929"/>
                      <a:pt x="7021" y="1244"/>
                    </a:cubicBezTo>
                    <a:cubicBezTo>
                      <a:pt x="7021" y="556"/>
                      <a:pt x="5449" y="0"/>
                      <a:pt x="3511" y="0"/>
                    </a:cubicBezTo>
                    <a:close/>
                  </a:path>
                </a:pathLst>
              </a:custGeom>
              <a:solidFill>
                <a:srgbClr val="163159">
                  <a:alpha val="57540"/>
                </a:srgbClr>
              </a:solidFill>
              <a:ln>
                <a:noFill/>
              </a:ln>
            </p:spPr>
            <p:txBody>
              <a:bodyPr anchor="ctr" anchorCtr="0" bIns="91425" lIns="91425" rIns="91425" spcFirstLastPara="1" tIns="91425" wrap="square">
                <a:noAutofit/>
              </a:bodyPr>
              <a:p>
                <a:pPr algn="l"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48744" name="Google Shape;349;p34"/>
              <p:cNvSpPr/>
              <p:nvPr/>
            </p:nvSpPr>
            <p:spPr>
              <a:xfrm>
                <a:off x="425257" y="360317"/>
                <a:ext cx="217468" cy="467963"/>
              </a:xfrm>
              <a:custGeom>
                <a:avLst/>
                <a:ahLst/>
                <a:rect l="l" t="t" r="r" b="b"/>
                <a:pathLst>
                  <a:path w="6466" h="13914" extrusionOk="0">
                    <a:moveTo>
                      <a:pt x="3231" y="1"/>
                    </a:moveTo>
                    <a:cubicBezTo>
                      <a:pt x="2519" y="1"/>
                      <a:pt x="1808" y="6"/>
                      <a:pt x="1096" y="17"/>
                    </a:cubicBezTo>
                    <a:cubicBezTo>
                      <a:pt x="360" y="27"/>
                      <a:pt x="26" y="361"/>
                      <a:pt x="16" y="1087"/>
                    </a:cubicBezTo>
                    <a:cubicBezTo>
                      <a:pt x="0" y="2820"/>
                      <a:pt x="7" y="4554"/>
                      <a:pt x="13" y="6290"/>
                    </a:cubicBezTo>
                    <a:cubicBezTo>
                      <a:pt x="13" y="6795"/>
                      <a:pt x="237" y="7196"/>
                      <a:pt x="739" y="7316"/>
                    </a:cubicBezTo>
                    <a:cubicBezTo>
                      <a:pt x="1080" y="7395"/>
                      <a:pt x="1149" y="7571"/>
                      <a:pt x="1184" y="7862"/>
                    </a:cubicBezTo>
                    <a:cubicBezTo>
                      <a:pt x="1282" y="8724"/>
                      <a:pt x="1392" y="9582"/>
                      <a:pt x="1512" y="10441"/>
                    </a:cubicBezTo>
                    <a:cubicBezTo>
                      <a:pt x="1629" y="11277"/>
                      <a:pt x="1714" y="12123"/>
                      <a:pt x="1907" y="12944"/>
                    </a:cubicBezTo>
                    <a:cubicBezTo>
                      <a:pt x="2083" y="13693"/>
                      <a:pt x="2457" y="13913"/>
                      <a:pt x="3244" y="13913"/>
                    </a:cubicBezTo>
                    <a:cubicBezTo>
                      <a:pt x="3250" y="13913"/>
                      <a:pt x="3256" y="13913"/>
                      <a:pt x="3261" y="13913"/>
                    </a:cubicBezTo>
                    <a:cubicBezTo>
                      <a:pt x="4000" y="13910"/>
                      <a:pt x="4341" y="13670"/>
                      <a:pt x="4568" y="12947"/>
                    </a:cubicBezTo>
                    <a:cubicBezTo>
                      <a:pt x="4634" y="12711"/>
                      <a:pt x="4685" y="12467"/>
                      <a:pt x="4713" y="12221"/>
                    </a:cubicBezTo>
                    <a:cubicBezTo>
                      <a:pt x="4906" y="10769"/>
                      <a:pt x="5098" y="9317"/>
                      <a:pt x="5278" y="7865"/>
                    </a:cubicBezTo>
                    <a:cubicBezTo>
                      <a:pt x="5316" y="7571"/>
                      <a:pt x="5379" y="7395"/>
                      <a:pt x="5720" y="7313"/>
                    </a:cubicBezTo>
                    <a:cubicBezTo>
                      <a:pt x="6254" y="7183"/>
                      <a:pt x="6453" y="6757"/>
                      <a:pt x="6453" y="6227"/>
                    </a:cubicBezTo>
                    <a:lnTo>
                      <a:pt x="6453" y="3689"/>
                    </a:lnTo>
                    <a:cubicBezTo>
                      <a:pt x="6453" y="2843"/>
                      <a:pt x="6465" y="1997"/>
                      <a:pt x="6450" y="1151"/>
                    </a:cubicBezTo>
                    <a:cubicBezTo>
                      <a:pt x="6434" y="374"/>
                      <a:pt x="6118" y="27"/>
                      <a:pt x="5367" y="17"/>
                    </a:cubicBezTo>
                    <a:cubicBezTo>
                      <a:pt x="4655" y="6"/>
                      <a:pt x="3943" y="1"/>
                      <a:pt x="323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 anchorCtr="0" bIns="91425" lIns="91425" rIns="91425" spcFirstLastPara="1" tIns="91425" wrap="square">
                <a:noAutofit/>
              </a:bodyPr>
              <a:p>
                <a:pPr algn="l"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48745" name="Google Shape;350;p34"/>
              <p:cNvSpPr/>
              <p:nvPr/>
            </p:nvSpPr>
            <p:spPr>
              <a:xfrm>
                <a:off x="456367" y="178264"/>
                <a:ext cx="153230" cy="153970"/>
              </a:xfrm>
              <a:custGeom>
                <a:avLst/>
                <a:ahLst/>
                <a:rect l="l" t="t" r="r" b="b"/>
                <a:pathLst>
                  <a:path w="4556" h="4578" extrusionOk="0">
                    <a:moveTo>
                      <a:pt x="2316" y="1"/>
                    </a:moveTo>
                    <a:cubicBezTo>
                      <a:pt x="1039" y="1"/>
                      <a:pt x="0" y="1037"/>
                      <a:pt x="13" y="2302"/>
                    </a:cubicBezTo>
                    <a:cubicBezTo>
                      <a:pt x="19" y="3558"/>
                      <a:pt x="1042" y="4578"/>
                      <a:pt x="2302" y="4578"/>
                    </a:cubicBezTo>
                    <a:cubicBezTo>
                      <a:pt x="3539" y="4553"/>
                      <a:pt x="4533" y="3546"/>
                      <a:pt x="4546" y="2308"/>
                    </a:cubicBezTo>
                    <a:cubicBezTo>
                      <a:pt x="4555" y="1068"/>
                      <a:pt x="3580" y="48"/>
                      <a:pt x="2339" y="1"/>
                    </a:cubicBezTo>
                    <a:cubicBezTo>
                      <a:pt x="2332" y="1"/>
                      <a:pt x="2324" y="1"/>
                      <a:pt x="23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 anchorCtr="0" bIns="91425" lIns="91425" rIns="91425" spcFirstLastPara="1" tIns="91425" wrap="square">
                <a:noAutofit/>
              </a:bodyPr>
              <a:p>
                <a:pPr algn="l"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86" name="Google Shape;351;p34"/>
            <p:cNvGrpSpPr/>
            <p:nvPr/>
          </p:nvGrpSpPr>
          <p:grpSpPr>
            <a:xfrm rot="-5400000">
              <a:off x="6158437" y="2263176"/>
              <a:ext cx="339726" cy="979733"/>
              <a:chOff x="415807" y="178264"/>
              <a:chExt cx="236134" cy="680890"/>
            </a:xfrm>
          </p:grpSpPr>
          <p:sp>
            <p:nvSpPr>
              <p:cNvPr id="1048746" name="Google Shape;352;p34"/>
              <p:cNvSpPr/>
              <p:nvPr/>
            </p:nvSpPr>
            <p:spPr>
              <a:xfrm>
                <a:off x="415807" y="775476"/>
                <a:ext cx="236134" cy="83678"/>
              </a:xfrm>
              <a:custGeom>
                <a:avLst/>
                <a:ahLst/>
                <a:rect l="l" t="t" r="r" b="b"/>
                <a:pathLst>
                  <a:path w="7021" h="2488" extrusionOk="0">
                    <a:moveTo>
                      <a:pt x="3511" y="0"/>
                    </a:moveTo>
                    <a:cubicBezTo>
                      <a:pt x="1569" y="0"/>
                      <a:pt x="0" y="556"/>
                      <a:pt x="0" y="1244"/>
                    </a:cubicBezTo>
                    <a:cubicBezTo>
                      <a:pt x="0" y="1929"/>
                      <a:pt x="1569" y="2488"/>
                      <a:pt x="3511" y="2488"/>
                    </a:cubicBezTo>
                    <a:cubicBezTo>
                      <a:pt x="5449" y="2488"/>
                      <a:pt x="7021" y="1929"/>
                      <a:pt x="7021" y="1244"/>
                    </a:cubicBezTo>
                    <a:cubicBezTo>
                      <a:pt x="7021" y="556"/>
                      <a:pt x="5449" y="0"/>
                      <a:pt x="3511" y="0"/>
                    </a:cubicBezTo>
                    <a:close/>
                  </a:path>
                </a:pathLst>
              </a:custGeom>
              <a:solidFill>
                <a:srgbClr val="163159">
                  <a:alpha val="57540"/>
                </a:srgbClr>
              </a:solidFill>
              <a:ln>
                <a:noFill/>
              </a:ln>
            </p:spPr>
            <p:txBody>
              <a:bodyPr anchor="ctr" anchorCtr="0" bIns="91425" lIns="91425" rIns="91425" spcFirstLastPara="1" tIns="91425" wrap="square">
                <a:noAutofit/>
              </a:bodyPr>
              <a:p>
                <a:pPr algn="l"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48747" name="Google Shape;353;p34"/>
              <p:cNvSpPr/>
              <p:nvPr/>
            </p:nvSpPr>
            <p:spPr>
              <a:xfrm>
                <a:off x="425257" y="360317"/>
                <a:ext cx="217468" cy="467963"/>
              </a:xfrm>
              <a:custGeom>
                <a:avLst/>
                <a:ahLst/>
                <a:rect l="l" t="t" r="r" b="b"/>
                <a:pathLst>
                  <a:path w="6466" h="13914" extrusionOk="0">
                    <a:moveTo>
                      <a:pt x="3231" y="1"/>
                    </a:moveTo>
                    <a:cubicBezTo>
                      <a:pt x="2519" y="1"/>
                      <a:pt x="1808" y="6"/>
                      <a:pt x="1096" y="17"/>
                    </a:cubicBezTo>
                    <a:cubicBezTo>
                      <a:pt x="360" y="27"/>
                      <a:pt x="26" y="361"/>
                      <a:pt x="16" y="1087"/>
                    </a:cubicBezTo>
                    <a:cubicBezTo>
                      <a:pt x="0" y="2820"/>
                      <a:pt x="7" y="4554"/>
                      <a:pt x="13" y="6290"/>
                    </a:cubicBezTo>
                    <a:cubicBezTo>
                      <a:pt x="13" y="6795"/>
                      <a:pt x="237" y="7196"/>
                      <a:pt x="739" y="7316"/>
                    </a:cubicBezTo>
                    <a:cubicBezTo>
                      <a:pt x="1080" y="7395"/>
                      <a:pt x="1149" y="7571"/>
                      <a:pt x="1184" y="7862"/>
                    </a:cubicBezTo>
                    <a:cubicBezTo>
                      <a:pt x="1282" y="8724"/>
                      <a:pt x="1392" y="9582"/>
                      <a:pt x="1512" y="10441"/>
                    </a:cubicBezTo>
                    <a:cubicBezTo>
                      <a:pt x="1629" y="11277"/>
                      <a:pt x="1714" y="12123"/>
                      <a:pt x="1907" y="12944"/>
                    </a:cubicBezTo>
                    <a:cubicBezTo>
                      <a:pt x="2083" y="13693"/>
                      <a:pt x="2457" y="13913"/>
                      <a:pt x="3244" y="13913"/>
                    </a:cubicBezTo>
                    <a:cubicBezTo>
                      <a:pt x="3250" y="13913"/>
                      <a:pt x="3256" y="13913"/>
                      <a:pt x="3261" y="13913"/>
                    </a:cubicBezTo>
                    <a:cubicBezTo>
                      <a:pt x="4000" y="13910"/>
                      <a:pt x="4341" y="13670"/>
                      <a:pt x="4568" y="12947"/>
                    </a:cubicBezTo>
                    <a:cubicBezTo>
                      <a:pt x="4634" y="12711"/>
                      <a:pt x="4685" y="12467"/>
                      <a:pt x="4713" y="12221"/>
                    </a:cubicBezTo>
                    <a:cubicBezTo>
                      <a:pt x="4906" y="10769"/>
                      <a:pt x="5098" y="9317"/>
                      <a:pt x="5278" y="7865"/>
                    </a:cubicBezTo>
                    <a:cubicBezTo>
                      <a:pt x="5316" y="7571"/>
                      <a:pt x="5379" y="7395"/>
                      <a:pt x="5720" y="7313"/>
                    </a:cubicBezTo>
                    <a:cubicBezTo>
                      <a:pt x="6254" y="7183"/>
                      <a:pt x="6453" y="6757"/>
                      <a:pt x="6453" y="6227"/>
                    </a:cubicBezTo>
                    <a:lnTo>
                      <a:pt x="6453" y="3689"/>
                    </a:lnTo>
                    <a:cubicBezTo>
                      <a:pt x="6453" y="2843"/>
                      <a:pt x="6465" y="1997"/>
                      <a:pt x="6450" y="1151"/>
                    </a:cubicBezTo>
                    <a:cubicBezTo>
                      <a:pt x="6434" y="374"/>
                      <a:pt x="6118" y="27"/>
                      <a:pt x="5367" y="17"/>
                    </a:cubicBezTo>
                    <a:cubicBezTo>
                      <a:pt x="4655" y="6"/>
                      <a:pt x="3943" y="1"/>
                      <a:pt x="323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 anchorCtr="0" bIns="91425" lIns="91425" rIns="91425" spcFirstLastPara="1" tIns="91425" wrap="square">
                <a:noAutofit/>
              </a:bodyPr>
              <a:p>
                <a:pPr algn="l"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48748" name="Google Shape;354;p34"/>
              <p:cNvSpPr/>
              <p:nvPr/>
            </p:nvSpPr>
            <p:spPr>
              <a:xfrm>
                <a:off x="456367" y="178264"/>
                <a:ext cx="153230" cy="153970"/>
              </a:xfrm>
              <a:custGeom>
                <a:avLst/>
                <a:ahLst/>
                <a:rect l="l" t="t" r="r" b="b"/>
                <a:pathLst>
                  <a:path w="4556" h="4578" extrusionOk="0">
                    <a:moveTo>
                      <a:pt x="2316" y="1"/>
                    </a:moveTo>
                    <a:cubicBezTo>
                      <a:pt x="1039" y="1"/>
                      <a:pt x="0" y="1037"/>
                      <a:pt x="13" y="2302"/>
                    </a:cubicBezTo>
                    <a:cubicBezTo>
                      <a:pt x="19" y="3558"/>
                      <a:pt x="1042" y="4578"/>
                      <a:pt x="2302" y="4578"/>
                    </a:cubicBezTo>
                    <a:cubicBezTo>
                      <a:pt x="3539" y="4553"/>
                      <a:pt x="4533" y="3546"/>
                      <a:pt x="4546" y="2308"/>
                    </a:cubicBezTo>
                    <a:cubicBezTo>
                      <a:pt x="4555" y="1068"/>
                      <a:pt x="3580" y="48"/>
                      <a:pt x="2339" y="1"/>
                    </a:cubicBezTo>
                    <a:cubicBezTo>
                      <a:pt x="2332" y="1"/>
                      <a:pt x="2324" y="1"/>
                      <a:pt x="23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 anchorCtr="0" bIns="91425" lIns="91425" rIns="91425" spcFirstLastPara="1" tIns="91425" wrap="square">
                <a:noAutofit/>
              </a:bodyPr>
              <a:p>
                <a:pPr algn="l"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87" name="Google Shape;355;p34"/>
            <p:cNvGrpSpPr/>
            <p:nvPr/>
          </p:nvGrpSpPr>
          <p:grpSpPr>
            <a:xfrm rot="-6202709">
              <a:off x="6435746" y="3209086"/>
              <a:ext cx="339736" cy="979692"/>
              <a:chOff x="415807" y="178264"/>
              <a:chExt cx="236134" cy="680890"/>
            </a:xfrm>
          </p:grpSpPr>
          <p:sp>
            <p:nvSpPr>
              <p:cNvPr id="1048749" name="Google Shape;356;p34"/>
              <p:cNvSpPr/>
              <p:nvPr/>
            </p:nvSpPr>
            <p:spPr>
              <a:xfrm>
                <a:off x="415807" y="775476"/>
                <a:ext cx="236134" cy="83678"/>
              </a:xfrm>
              <a:custGeom>
                <a:avLst/>
                <a:ahLst/>
                <a:rect l="l" t="t" r="r" b="b"/>
                <a:pathLst>
                  <a:path w="7021" h="2488" extrusionOk="0">
                    <a:moveTo>
                      <a:pt x="3511" y="0"/>
                    </a:moveTo>
                    <a:cubicBezTo>
                      <a:pt x="1569" y="0"/>
                      <a:pt x="0" y="556"/>
                      <a:pt x="0" y="1244"/>
                    </a:cubicBezTo>
                    <a:cubicBezTo>
                      <a:pt x="0" y="1929"/>
                      <a:pt x="1569" y="2488"/>
                      <a:pt x="3511" y="2488"/>
                    </a:cubicBezTo>
                    <a:cubicBezTo>
                      <a:pt x="5449" y="2488"/>
                      <a:pt x="7021" y="1929"/>
                      <a:pt x="7021" y="1244"/>
                    </a:cubicBezTo>
                    <a:cubicBezTo>
                      <a:pt x="7021" y="556"/>
                      <a:pt x="5449" y="0"/>
                      <a:pt x="3511" y="0"/>
                    </a:cubicBezTo>
                    <a:close/>
                  </a:path>
                </a:pathLst>
              </a:custGeom>
              <a:solidFill>
                <a:srgbClr val="163159">
                  <a:alpha val="57540"/>
                </a:srgbClr>
              </a:solidFill>
              <a:ln>
                <a:noFill/>
              </a:ln>
            </p:spPr>
            <p:txBody>
              <a:bodyPr anchor="ctr" anchorCtr="0" bIns="91425" lIns="91425" rIns="91425" spcFirstLastPara="1" tIns="91425" wrap="square">
                <a:noAutofit/>
              </a:bodyPr>
              <a:p>
                <a:pPr algn="l"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48750" name="Google Shape;357;p34"/>
              <p:cNvSpPr/>
              <p:nvPr/>
            </p:nvSpPr>
            <p:spPr>
              <a:xfrm>
                <a:off x="425257" y="360317"/>
                <a:ext cx="217468" cy="467963"/>
              </a:xfrm>
              <a:custGeom>
                <a:avLst/>
                <a:ahLst/>
                <a:rect l="l" t="t" r="r" b="b"/>
                <a:pathLst>
                  <a:path w="6466" h="13914" extrusionOk="0">
                    <a:moveTo>
                      <a:pt x="3231" y="1"/>
                    </a:moveTo>
                    <a:cubicBezTo>
                      <a:pt x="2519" y="1"/>
                      <a:pt x="1808" y="6"/>
                      <a:pt x="1096" y="17"/>
                    </a:cubicBezTo>
                    <a:cubicBezTo>
                      <a:pt x="360" y="27"/>
                      <a:pt x="26" y="361"/>
                      <a:pt x="16" y="1087"/>
                    </a:cubicBezTo>
                    <a:cubicBezTo>
                      <a:pt x="0" y="2820"/>
                      <a:pt x="7" y="4554"/>
                      <a:pt x="13" y="6290"/>
                    </a:cubicBezTo>
                    <a:cubicBezTo>
                      <a:pt x="13" y="6795"/>
                      <a:pt x="237" y="7196"/>
                      <a:pt x="739" y="7316"/>
                    </a:cubicBezTo>
                    <a:cubicBezTo>
                      <a:pt x="1080" y="7395"/>
                      <a:pt x="1149" y="7571"/>
                      <a:pt x="1184" y="7862"/>
                    </a:cubicBezTo>
                    <a:cubicBezTo>
                      <a:pt x="1282" y="8724"/>
                      <a:pt x="1392" y="9582"/>
                      <a:pt x="1512" y="10441"/>
                    </a:cubicBezTo>
                    <a:cubicBezTo>
                      <a:pt x="1629" y="11277"/>
                      <a:pt x="1714" y="12123"/>
                      <a:pt x="1907" y="12944"/>
                    </a:cubicBezTo>
                    <a:cubicBezTo>
                      <a:pt x="2083" y="13693"/>
                      <a:pt x="2457" y="13913"/>
                      <a:pt x="3244" y="13913"/>
                    </a:cubicBezTo>
                    <a:cubicBezTo>
                      <a:pt x="3250" y="13913"/>
                      <a:pt x="3256" y="13913"/>
                      <a:pt x="3261" y="13913"/>
                    </a:cubicBezTo>
                    <a:cubicBezTo>
                      <a:pt x="4000" y="13910"/>
                      <a:pt x="4341" y="13670"/>
                      <a:pt x="4568" y="12947"/>
                    </a:cubicBezTo>
                    <a:cubicBezTo>
                      <a:pt x="4634" y="12711"/>
                      <a:pt x="4685" y="12467"/>
                      <a:pt x="4713" y="12221"/>
                    </a:cubicBezTo>
                    <a:cubicBezTo>
                      <a:pt x="4906" y="10769"/>
                      <a:pt x="5098" y="9317"/>
                      <a:pt x="5278" y="7865"/>
                    </a:cubicBezTo>
                    <a:cubicBezTo>
                      <a:pt x="5316" y="7571"/>
                      <a:pt x="5379" y="7395"/>
                      <a:pt x="5720" y="7313"/>
                    </a:cubicBezTo>
                    <a:cubicBezTo>
                      <a:pt x="6254" y="7183"/>
                      <a:pt x="6453" y="6757"/>
                      <a:pt x="6453" y="6227"/>
                    </a:cubicBezTo>
                    <a:lnTo>
                      <a:pt x="6453" y="3689"/>
                    </a:lnTo>
                    <a:cubicBezTo>
                      <a:pt x="6453" y="2843"/>
                      <a:pt x="6465" y="1997"/>
                      <a:pt x="6450" y="1151"/>
                    </a:cubicBezTo>
                    <a:cubicBezTo>
                      <a:pt x="6434" y="374"/>
                      <a:pt x="6118" y="27"/>
                      <a:pt x="5367" y="17"/>
                    </a:cubicBezTo>
                    <a:cubicBezTo>
                      <a:pt x="4655" y="6"/>
                      <a:pt x="3943" y="1"/>
                      <a:pt x="323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 anchorCtr="0" bIns="91425" lIns="91425" rIns="91425" spcFirstLastPara="1" tIns="91425" wrap="square">
                <a:noAutofit/>
              </a:bodyPr>
              <a:p>
                <a:pPr algn="l"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48751" name="Google Shape;358;p34"/>
              <p:cNvSpPr/>
              <p:nvPr/>
            </p:nvSpPr>
            <p:spPr>
              <a:xfrm>
                <a:off x="456367" y="178264"/>
                <a:ext cx="153230" cy="153970"/>
              </a:xfrm>
              <a:custGeom>
                <a:avLst/>
                <a:ahLst/>
                <a:rect l="l" t="t" r="r" b="b"/>
                <a:pathLst>
                  <a:path w="4556" h="4578" extrusionOk="0">
                    <a:moveTo>
                      <a:pt x="2316" y="1"/>
                    </a:moveTo>
                    <a:cubicBezTo>
                      <a:pt x="1039" y="1"/>
                      <a:pt x="0" y="1037"/>
                      <a:pt x="13" y="2302"/>
                    </a:cubicBezTo>
                    <a:cubicBezTo>
                      <a:pt x="19" y="3558"/>
                      <a:pt x="1042" y="4578"/>
                      <a:pt x="2302" y="4578"/>
                    </a:cubicBezTo>
                    <a:cubicBezTo>
                      <a:pt x="3539" y="4553"/>
                      <a:pt x="4533" y="3546"/>
                      <a:pt x="4546" y="2308"/>
                    </a:cubicBezTo>
                    <a:cubicBezTo>
                      <a:pt x="4555" y="1068"/>
                      <a:pt x="3580" y="48"/>
                      <a:pt x="2339" y="1"/>
                    </a:cubicBezTo>
                    <a:cubicBezTo>
                      <a:pt x="2332" y="1"/>
                      <a:pt x="2324" y="1"/>
                      <a:pt x="23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 anchorCtr="0" bIns="91425" lIns="91425" rIns="91425" spcFirstLastPara="1" tIns="91425" wrap="square">
                <a:noAutofit/>
              </a:bodyPr>
              <a:p>
                <a:pPr algn="l"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88" name="Google Shape;359;p34"/>
            <p:cNvGrpSpPr/>
            <p:nvPr/>
          </p:nvGrpSpPr>
          <p:grpSpPr>
            <a:xfrm rot="-6918884">
              <a:off x="6914449" y="4069264"/>
              <a:ext cx="339740" cy="979699"/>
              <a:chOff x="415807" y="178264"/>
              <a:chExt cx="236134" cy="680890"/>
            </a:xfrm>
          </p:grpSpPr>
          <p:sp>
            <p:nvSpPr>
              <p:cNvPr id="1048752" name="Google Shape;360;p34"/>
              <p:cNvSpPr/>
              <p:nvPr/>
            </p:nvSpPr>
            <p:spPr>
              <a:xfrm>
                <a:off x="415807" y="775476"/>
                <a:ext cx="236134" cy="83678"/>
              </a:xfrm>
              <a:custGeom>
                <a:avLst/>
                <a:ahLst/>
                <a:rect l="l" t="t" r="r" b="b"/>
                <a:pathLst>
                  <a:path w="7021" h="2488" extrusionOk="0">
                    <a:moveTo>
                      <a:pt x="3511" y="0"/>
                    </a:moveTo>
                    <a:cubicBezTo>
                      <a:pt x="1569" y="0"/>
                      <a:pt x="0" y="556"/>
                      <a:pt x="0" y="1244"/>
                    </a:cubicBezTo>
                    <a:cubicBezTo>
                      <a:pt x="0" y="1929"/>
                      <a:pt x="1569" y="2488"/>
                      <a:pt x="3511" y="2488"/>
                    </a:cubicBezTo>
                    <a:cubicBezTo>
                      <a:pt x="5449" y="2488"/>
                      <a:pt x="7021" y="1929"/>
                      <a:pt x="7021" y="1244"/>
                    </a:cubicBezTo>
                    <a:cubicBezTo>
                      <a:pt x="7021" y="556"/>
                      <a:pt x="5449" y="0"/>
                      <a:pt x="3511" y="0"/>
                    </a:cubicBezTo>
                    <a:close/>
                  </a:path>
                </a:pathLst>
              </a:custGeom>
              <a:solidFill>
                <a:srgbClr val="163159">
                  <a:alpha val="57540"/>
                </a:srgbClr>
              </a:solidFill>
              <a:ln>
                <a:noFill/>
              </a:ln>
            </p:spPr>
            <p:txBody>
              <a:bodyPr anchor="ctr" anchorCtr="0" bIns="91425" lIns="91425" rIns="91425" spcFirstLastPara="1" tIns="91425" wrap="square">
                <a:noAutofit/>
              </a:bodyPr>
              <a:p>
                <a:pPr algn="l"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48753" name="Google Shape;361;p34"/>
              <p:cNvSpPr/>
              <p:nvPr/>
            </p:nvSpPr>
            <p:spPr>
              <a:xfrm>
                <a:off x="425257" y="360317"/>
                <a:ext cx="217468" cy="467963"/>
              </a:xfrm>
              <a:custGeom>
                <a:avLst/>
                <a:ahLst/>
                <a:rect l="l" t="t" r="r" b="b"/>
                <a:pathLst>
                  <a:path w="6466" h="13914" extrusionOk="0">
                    <a:moveTo>
                      <a:pt x="3231" y="1"/>
                    </a:moveTo>
                    <a:cubicBezTo>
                      <a:pt x="2519" y="1"/>
                      <a:pt x="1808" y="6"/>
                      <a:pt x="1096" y="17"/>
                    </a:cubicBezTo>
                    <a:cubicBezTo>
                      <a:pt x="360" y="27"/>
                      <a:pt x="26" y="361"/>
                      <a:pt x="16" y="1087"/>
                    </a:cubicBezTo>
                    <a:cubicBezTo>
                      <a:pt x="0" y="2820"/>
                      <a:pt x="7" y="4554"/>
                      <a:pt x="13" y="6290"/>
                    </a:cubicBezTo>
                    <a:cubicBezTo>
                      <a:pt x="13" y="6795"/>
                      <a:pt x="237" y="7196"/>
                      <a:pt x="739" y="7316"/>
                    </a:cubicBezTo>
                    <a:cubicBezTo>
                      <a:pt x="1080" y="7395"/>
                      <a:pt x="1149" y="7571"/>
                      <a:pt x="1184" y="7862"/>
                    </a:cubicBezTo>
                    <a:cubicBezTo>
                      <a:pt x="1282" y="8724"/>
                      <a:pt x="1392" y="9582"/>
                      <a:pt x="1512" y="10441"/>
                    </a:cubicBezTo>
                    <a:cubicBezTo>
                      <a:pt x="1629" y="11277"/>
                      <a:pt x="1714" y="12123"/>
                      <a:pt x="1907" y="12944"/>
                    </a:cubicBezTo>
                    <a:cubicBezTo>
                      <a:pt x="2083" y="13693"/>
                      <a:pt x="2457" y="13913"/>
                      <a:pt x="3244" y="13913"/>
                    </a:cubicBezTo>
                    <a:cubicBezTo>
                      <a:pt x="3250" y="13913"/>
                      <a:pt x="3256" y="13913"/>
                      <a:pt x="3261" y="13913"/>
                    </a:cubicBezTo>
                    <a:cubicBezTo>
                      <a:pt x="4000" y="13910"/>
                      <a:pt x="4341" y="13670"/>
                      <a:pt x="4568" y="12947"/>
                    </a:cubicBezTo>
                    <a:cubicBezTo>
                      <a:pt x="4634" y="12711"/>
                      <a:pt x="4685" y="12467"/>
                      <a:pt x="4713" y="12221"/>
                    </a:cubicBezTo>
                    <a:cubicBezTo>
                      <a:pt x="4906" y="10769"/>
                      <a:pt x="5098" y="9317"/>
                      <a:pt x="5278" y="7865"/>
                    </a:cubicBezTo>
                    <a:cubicBezTo>
                      <a:pt x="5316" y="7571"/>
                      <a:pt x="5379" y="7395"/>
                      <a:pt x="5720" y="7313"/>
                    </a:cubicBezTo>
                    <a:cubicBezTo>
                      <a:pt x="6254" y="7183"/>
                      <a:pt x="6453" y="6757"/>
                      <a:pt x="6453" y="6227"/>
                    </a:cubicBezTo>
                    <a:lnTo>
                      <a:pt x="6453" y="3689"/>
                    </a:lnTo>
                    <a:cubicBezTo>
                      <a:pt x="6453" y="2843"/>
                      <a:pt x="6465" y="1997"/>
                      <a:pt x="6450" y="1151"/>
                    </a:cubicBezTo>
                    <a:cubicBezTo>
                      <a:pt x="6434" y="374"/>
                      <a:pt x="6118" y="27"/>
                      <a:pt x="5367" y="17"/>
                    </a:cubicBezTo>
                    <a:cubicBezTo>
                      <a:pt x="4655" y="6"/>
                      <a:pt x="3943" y="1"/>
                      <a:pt x="323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 anchorCtr="0" bIns="91425" lIns="91425" rIns="91425" spcFirstLastPara="1" tIns="91425" wrap="square">
                <a:noAutofit/>
              </a:bodyPr>
              <a:p>
                <a:pPr algn="l"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48754" name="Google Shape;362;p34"/>
              <p:cNvSpPr/>
              <p:nvPr/>
            </p:nvSpPr>
            <p:spPr>
              <a:xfrm>
                <a:off x="456367" y="178264"/>
                <a:ext cx="153230" cy="153970"/>
              </a:xfrm>
              <a:custGeom>
                <a:avLst/>
                <a:ahLst/>
                <a:rect l="l" t="t" r="r" b="b"/>
                <a:pathLst>
                  <a:path w="4556" h="4578" extrusionOk="0">
                    <a:moveTo>
                      <a:pt x="2316" y="1"/>
                    </a:moveTo>
                    <a:cubicBezTo>
                      <a:pt x="1039" y="1"/>
                      <a:pt x="0" y="1037"/>
                      <a:pt x="13" y="2302"/>
                    </a:cubicBezTo>
                    <a:cubicBezTo>
                      <a:pt x="19" y="3558"/>
                      <a:pt x="1042" y="4578"/>
                      <a:pt x="2302" y="4578"/>
                    </a:cubicBezTo>
                    <a:cubicBezTo>
                      <a:pt x="3539" y="4553"/>
                      <a:pt x="4533" y="3546"/>
                      <a:pt x="4546" y="2308"/>
                    </a:cubicBezTo>
                    <a:cubicBezTo>
                      <a:pt x="4555" y="1068"/>
                      <a:pt x="3580" y="48"/>
                      <a:pt x="2339" y="1"/>
                    </a:cubicBezTo>
                    <a:cubicBezTo>
                      <a:pt x="2332" y="1"/>
                      <a:pt x="2324" y="1"/>
                      <a:pt x="23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 anchorCtr="0" bIns="91425" lIns="91425" rIns="91425" spcFirstLastPara="1" tIns="91425" wrap="square">
                <a:noAutofit/>
              </a:bodyPr>
              <a:p>
                <a:pPr algn="l"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2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9" name="Google Shape;367;p35"/>
          <p:cNvSpPr/>
          <p:nvPr/>
        </p:nvSpPr>
        <p:spPr>
          <a:xfrm>
            <a:off x="214282" y="928676"/>
            <a:ext cx="5286412" cy="2789445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760" name="Google Shape;369;p35"/>
          <p:cNvSpPr/>
          <p:nvPr/>
        </p:nvSpPr>
        <p:spPr>
          <a:xfrm>
            <a:off x="8313574" y="879534"/>
            <a:ext cx="680642" cy="261131"/>
          </a:xfrm>
          <a:custGeom>
            <a:avLst/>
            <a:ahLst/>
            <a:rect l="l" t="t" r="r" b="b"/>
            <a:pathLst>
              <a:path w="17985" h="6900" extrusionOk="0">
                <a:moveTo>
                  <a:pt x="9363" y="0"/>
                </a:moveTo>
                <a:cubicBezTo>
                  <a:pt x="8283" y="0"/>
                  <a:pt x="7289" y="641"/>
                  <a:pt x="6847" y="1650"/>
                </a:cubicBezTo>
                <a:cubicBezTo>
                  <a:pt x="6478" y="1483"/>
                  <a:pt x="6096" y="1405"/>
                  <a:pt x="5722" y="1405"/>
                </a:cubicBezTo>
                <a:cubicBezTo>
                  <a:pt x="4434" y="1405"/>
                  <a:pt x="3243" y="2327"/>
                  <a:pt x="3018" y="3705"/>
                </a:cubicBezTo>
                <a:lnTo>
                  <a:pt x="2977" y="3705"/>
                </a:lnTo>
                <a:cubicBezTo>
                  <a:pt x="1288" y="3705"/>
                  <a:pt x="0" y="5214"/>
                  <a:pt x="266" y="6884"/>
                </a:cubicBezTo>
                <a:cubicBezTo>
                  <a:pt x="244" y="6893"/>
                  <a:pt x="234" y="6896"/>
                  <a:pt x="234" y="6896"/>
                </a:cubicBezTo>
                <a:lnTo>
                  <a:pt x="17981" y="6896"/>
                </a:lnTo>
                <a:lnTo>
                  <a:pt x="17981" y="6899"/>
                </a:lnTo>
                <a:cubicBezTo>
                  <a:pt x="17984" y="5384"/>
                  <a:pt x="16753" y="4153"/>
                  <a:pt x="15238" y="4153"/>
                </a:cubicBezTo>
                <a:cubicBezTo>
                  <a:pt x="14888" y="4153"/>
                  <a:pt x="14540" y="4219"/>
                  <a:pt x="14215" y="4352"/>
                </a:cubicBezTo>
                <a:lnTo>
                  <a:pt x="14215" y="4346"/>
                </a:lnTo>
                <a:cubicBezTo>
                  <a:pt x="14215" y="3181"/>
                  <a:pt x="13271" y="2237"/>
                  <a:pt x="12110" y="2237"/>
                </a:cubicBezTo>
                <a:cubicBezTo>
                  <a:pt x="12091" y="2237"/>
                  <a:pt x="12075" y="2240"/>
                  <a:pt x="12059" y="2240"/>
                </a:cubicBezTo>
                <a:cubicBezTo>
                  <a:pt x="11838" y="1056"/>
                  <a:pt x="10869" y="153"/>
                  <a:pt x="9673" y="18"/>
                </a:cubicBezTo>
                <a:cubicBezTo>
                  <a:pt x="9569" y="6"/>
                  <a:pt x="9466" y="0"/>
                  <a:pt x="936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761" name="Google Shape;370;p35"/>
          <p:cNvSpPr/>
          <p:nvPr/>
        </p:nvSpPr>
        <p:spPr>
          <a:xfrm flipH="1">
            <a:off x="179596" y="133518"/>
            <a:ext cx="1114043" cy="427270"/>
          </a:xfrm>
          <a:custGeom>
            <a:avLst/>
            <a:ahLst/>
            <a:rect l="l" t="t" r="r" b="b"/>
            <a:pathLst>
              <a:path w="29437" h="11290" extrusionOk="0">
                <a:moveTo>
                  <a:pt x="15326" y="1"/>
                </a:moveTo>
                <a:cubicBezTo>
                  <a:pt x="13555" y="1"/>
                  <a:pt x="11928" y="1047"/>
                  <a:pt x="11210" y="2697"/>
                </a:cubicBezTo>
                <a:cubicBezTo>
                  <a:pt x="10606" y="2424"/>
                  <a:pt x="9980" y="2298"/>
                  <a:pt x="9369" y="2298"/>
                </a:cubicBezTo>
                <a:cubicBezTo>
                  <a:pt x="7258" y="2298"/>
                  <a:pt x="5308" y="3808"/>
                  <a:pt x="4941" y="6065"/>
                </a:cubicBezTo>
                <a:lnTo>
                  <a:pt x="4934" y="6065"/>
                </a:lnTo>
                <a:cubicBezTo>
                  <a:pt x="4915" y="6062"/>
                  <a:pt x="4897" y="6062"/>
                  <a:pt x="4874" y="6062"/>
                </a:cubicBezTo>
                <a:cubicBezTo>
                  <a:pt x="2112" y="6062"/>
                  <a:pt x="0" y="8534"/>
                  <a:pt x="436" y="11264"/>
                </a:cubicBezTo>
                <a:cubicBezTo>
                  <a:pt x="398" y="11280"/>
                  <a:pt x="379" y="11286"/>
                  <a:pt x="379" y="11286"/>
                </a:cubicBezTo>
                <a:lnTo>
                  <a:pt x="29437" y="11286"/>
                </a:lnTo>
                <a:cubicBezTo>
                  <a:pt x="29432" y="8803"/>
                  <a:pt x="27422" y="6794"/>
                  <a:pt x="24942" y="6794"/>
                </a:cubicBezTo>
                <a:cubicBezTo>
                  <a:pt x="24367" y="6794"/>
                  <a:pt x="23799" y="6902"/>
                  <a:pt x="23269" y="7119"/>
                </a:cubicBezTo>
                <a:lnTo>
                  <a:pt x="23269" y="7110"/>
                </a:lnTo>
                <a:cubicBezTo>
                  <a:pt x="23269" y="5203"/>
                  <a:pt x="21725" y="3660"/>
                  <a:pt x="19818" y="3660"/>
                </a:cubicBezTo>
                <a:cubicBezTo>
                  <a:pt x="19793" y="3660"/>
                  <a:pt x="19768" y="3663"/>
                  <a:pt x="19739" y="3663"/>
                </a:cubicBezTo>
                <a:cubicBezTo>
                  <a:pt x="19376" y="1725"/>
                  <a:pt x="17792" y="250"/>
                  <a:pt x="15831" y="29"/>
                </a:cubicBezTo>
                <a:cubicBezTo>
                  <a:pt x="15662" y="10"/>
                  <a:pt x="15493" y="1"/>
                  <a:pt x="15326" y="1"/>
                </a:cubicBezTo>
                <a:close/>
                <a:moveTo>
                  <a:pt x="29437" y="11286"/>
                </a:moveTo>
                <a:cubicBezTo>
                  <a:pt x="29437" y="11287"/>
                  <a:pt x="29437" y="11288"/>
                  <a:pt x="29437" y="11289"/>
                </a:cubicBezTo>
                <a:lnTo>
                  <a:pt x="29437" y="112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762" name="Google Shape;371;p35"/>
          <p:cNvSpPr/>
          <p:nvPr/>
        </p:nvSpPr>
        <p:spPr>
          <a:xfrm>
            <a:off x="8313574" y="4248084"/>
            <a:ext cx="680642" cy="261131"/>
          </a:xfrm>
          <a:custGeom>
            <a:avLst/>
            <a:ahLst/>
            <a:rect l="l" t="t" r="r" b="b"/>
            <a:pathLst>
              <a:path w="17985" h="6900" extrusionOk="0">
                <a:moveTo>
                  <a:pt x="9363" y="0"/>
                </a:moveTo>
                <a:cubicBezTo>
                  <a:pt x="8283" y="0"/>
                  <a:pt x="7289" y="641"/>
                  <a:pt x="6847" y="1650"/>
                </a:cubicBezTo>
                <a:cubicBezTo>
                  <a:pt x="6478" y="1483"/>
                  <a:pt x="6096" y="1405"/>
                  <a:pt x="5722" y="1405"/>
                </a:cubicBezTo>
                <a:cubicBezTo>
                  <a:pt x="4434" y="1405"/>
                  <a:pt x="3243" y="2327"/>
                  <a:pt x="3018" y="3705"/>
                </a:cubicBezTo>
                <a:lnTo>
                  <a:pt x="2977" y="3705"/>
                </a:lnTo>
                <a:cubicBezTo>
                  <a:pt x="1288" y="3705"/>
                  <a:pt x="0" y="5214"/>
                  <a:pt x="266" y="6884"/>
                </a:cubicBezTo>
                <a:cubicBezTo>
                  <a:pt x="244" y="6893"/>
                  <a:pt x="234" y="6896"/>
                  <a:pt x="234" y="6896"/>
                </a:cubicBezTo>
                <a:lnTo>
                  <a:pt x="17981" y="6896"/>
                </a:lnTo>
                <a:lnTo>
                  <a:pt x="17981" y="6899"/>
                </a:lnTo>
                <a:cubicBezTo>
                  <a:pt x="17984" y="5384"/>
                  <a:pt x="16753" y="4153"/>
                  <a:pt x="15238" y="4153"/>
                </a:cubicBezTo>
                <a:cubicBezTo>
                  <a:pt x="14888" y="4153"/>
                  <a:pt x="14540" y="4219"/>
                  <a:pt x="14215" y="4352"/>
                </a:cubicBezTo>
                <a:lnTo>
                  <a:pt x="14215" y="4346"/>
                </a:lnTo>
                <a:cubicBezTo>
                  <a:pt x="14215" y="3181"/>
                  <a:pt x="13271" y="2237"/>
                  <a:pt x="12110" y="2237"/>
                </a:cubicBezTo>
                <a:cubicBezTo>
                  <a:pt x="12091" y="2237"/>
                  <a:pt x="12075" y="2240"/>
                  <a:pt x="12059" y="2240"/>
                </a:cubicBezTo>
                <a:cubicBezTo>
                  <a:pt x="11838" y="1056"/>
                  <a:pt x="10869" y="153"/>
                  <a:pt x="9673" y="18"/>
                </a:cubicBezTo>
                <a:cubicBezTo>
                  <a:pt x="9569" y="6"/>
                  <a:pt x="9466" y="0"/>
                  <a:pt x="936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763" name="Google Shape;372;p35"/>
          <p:cNvSpPr/>
          <p:nvPr/>
        </p:nvSpPr>
        <p:spPr>
          <a:xfrm flipH="1">
            <a:off x="379674" y="3937672"/>
            <a:ext cx="680642" cy="261131"/>
          </a:xfrm>
          <a:custGeom>
            <a:avLst/>
            <a:ahLst/>
            <a:rect l="l" t="t" r="r" b="b"/>
            <a:pathLst>
              <a:path w="17985" h="6900" extrusionOk="0">
                <a:moveTo>
                  <a:pt x="9363" y="0"/>
                </a:moveTo>
                <a:cubicBezTo>
                  <a:pt x="8283" y="0"/>
                  <a:pt x="7289" y="641"/>
                  <a:pt x="6847" y="1650"/>
                </a:cubicBezTo>
                <a:cubicBezTo>
                  <a:pt x="6478" y="1483"/>
                  <a:pt x="6096" y="1405"/>
                  <a:pt x="5722" y="1405"/>
                </a:cubicBezTo>
                <a:cubicBezTo>
                  <a:pt x="4434" y="1405"/>
                  <a:pt x="3243" y="2327"/>
                  <a:pt x="3018" y="3705"/>
                </a:cubicBezTo>
                <a:lnTo>
                  <a:pt x="2977" y="3705"/>
                </a:lnTo>
                <a:cubicBezTo>
                  <a:pt x="1288" y="3705"/>
                  <a:pt x="0" y="5214"/>
                  <a:pt x="266" y="6884"/>
                </a:cubicBezTo>
                <a:cubicBezTo>
                  <a:pt x="244" y="6893"/>
                  <a:pt x="234" y="6896"/>
                  <a:pt x="234" y="6896"/>
                </a:cubicBezTo>
                <a:lnTo>
                  <a:pt x="17981" y="6896"/>
                </a:lnTo>
                <a:lnTo>
                  <a:pt x="17981" y="6899"/>
                </a:lnTo>
                <a:cubicBezTo>
                  <a:pt x="17984" y="5384"/>
                  <a:pt x="16753" y="4153"/>
                  <a:pt x="15238" y="4153"/>
                </a:cubicBezTo>
                <a:cubicBezTo>
                  <a:pt x="14888" y="4153"/>
                  <a:pt x="14540" y="4219"/>
                  <a:pt x="14215" y="4352"/>
                </a:cubicBezTo>
                <a:lnTo>
                  <a:pt x="14215" y="4346"/>
                </a:lnTo>
                <a:cubicBezTo>
                  <a:pt x="14215" y="3181"/>
                  <a:pt x="13271" y="2237"/>
                  <a:pt x="12110" y="2237"/>
                </a:cubicBezTo>
                <a:cubicBezTo>
                  <a:pt x="12091" y="2237"/>
                  <a:pt x="12075" y="2240"/>
                  <a:pt x="12059" y="2240"/>
                </a:cubicBezTo>
                <a:cubicBezTo>
                  <a:pt x="11838" y="1056"/>
                  <a:pt x="10869" y="153"/>
                  <a:pt x="9673" y="18"/>
                </a:cubicBezTo>
                <a:cubicBezTo>
                  <a:pt x="9569" y="6"/>
                  <a:pt x="9466" y="0"/>
                  <a:pt x="936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764" name="Google Shape;373;p35"/>
          <p:cNvSpPr/>
          <p:nvPr/>
        </p:nvSpPr>
        <p:spPr>
          <a:xfrm flipH="1">
            <a:off x="7534849" y="1231172"/>
            <a:ext cx="680642" cy="261131"/>
          </a:xfrm>
          <a:custGeom>
            <a:avLst/>
            <a:ahLst/>
            <a:rect l="l" t="t" r="r" b="b"/>
            <a:pathLst>
              <a:path w="17985" h="6900" extrusionOk="0">
                <a:moveTo>
                  <a:pt x="9363" y="0"/>
                </a:moveTo>
                <a:cubicBezTo>
                  <a:pt x="8283" y="0"/>
                  <a:pt x="7289" y="641"/>
                  <a:pt x="6847" y="1650"/>
                </a:cubicBezTo>
                <a:cubicBezTo>
                  <a:pt x="6478" y="1483"/>
                  <a:pt x="6096" y="1405"/>
                  <a:pt x="5722" y="1405"/>
                </a:cubicBezTo>
                <a:cubicBezTo>
                  <a:pt x="4434" y="1405"/>
                  <a:pt x="3243" y="2327"/>
                  <a:pt x="3018" y="3705"/>
                </a:cubicBezTo>
                <a:lnTo>
                  <a:pt x="2977" y="3705"/>
                </a:lnTo>
                <a:cubicBezTo>
                  <a:pt x="1288" y="3705"/>
                  <a:pt x="0" y="5214"/>
                  <a:pt x="266" y="6884"/>
                </a:cubicBezTo>
                <a:cubicBezTo>
                  <a:pt x="244" y="6893"/>
                  <a:pt x="234" y="6896"/>
                  <a:pt x="234" y="6896"/>
                </a:cubicBezTo>
                <a:lnTo>
                  <a:pt x="17981" y="6896"/>
                </a:lnTo>
                <a:lnTo>
                  <a:pt x="17981" y="6899"/>
                </a:lnTo>
                <a:cubicBezTo>
                  <a:pt x="17984" y="5384"/>
                  <a:pt x="16753" y="4153"/>
                  <a:pt x="15238" y="4153"/>
                </a:cubicBezTo>
                <a:cubicBezTo>
                  <a:pt x="14888" y="4153"/>
                  <a:pt x="14540" y="4219"/>
                  <a:pt x="14215" y="4352"/>
                </a:cubicBezTo>
                <a:lnTo>
                  <a:pt x="14215" y="4346"/>
                </a:lnTo>
                <a:cubicBezTo>
                  <a:pt x="14215" y="3181"/>
                  <a:pt x="13271" y="2237"/>
                  <a:pt x="12110" y="2237"/>
                </a:cubicBezTo>
                <a:cubicBezTo>
                  <a:pt x="12091" y="2237"/>
                  <a:pt x="12075" y="2240"/>
                  <a:pt x="12059" y="2240"/>
                </a:cubicBezTo>
                <a:cubicBezTo>
                  <a:pt x="11838" y="1056"/>
                  <a:pt x="10869" y="153"/>
                  <a:pt x="9673" y="18"/>
                </a:cubicBezTo>
                <a:cubicBezTo>
                  <a:pt x="9569" y="6"/>
                  <a:pt x="9466" y="0"/>
                  <a:pt x="936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93" name="Google Shape;374;p35"/>
          <p:cNvGrpSpPr/>
          <p:nvPr/>
        </p:nvGrpSpPr>
        <p:grpSpPr>
          <a:xfrm>
            <a:off x="8682888" y="2011959"/>
            <a:ext cx="326825" cy="1058591"/>
            <a:chOff x="8682888" y="2011959"/>
            <a:chExt cx="326825" cy="1058591"/>
          </a:xfrm>
        </p:grpSpPr>
        <p:sp>
          <p:nvSpPr>
            <p:cNvPr id="1048765" name="Google Shape;375;p35"/>
            <p:cNvSpPr/>
            <p:nvPr/>
          </p:nvSpPr>
          <p:spPr>
            <a:xfrm>
              <a:off x="8682888" y="2700550"/>
              <a:ext cx="326825" cy="370000"/>
            </a:xfrm>
            <a:custGeom>
              <a:avLst/>
              <a:ahLst/>
              <a:rect l="l" t="t" r="r" b="b"/>
              <a:pathLst>
                <a:path w="13073" h="14800" extrusionOk="0">
                  <a:moveTo>
                    <a:pt x="6535" y="1"/>
                  </a:moveTo>
                  <a:cubicBezTo>
                    <a:pt x="5717" y="5721"/>
                    <a:pt x="5051" y="6472"/>
                    <a:pt x="0" y="7400"/>
                  </a:cubicBezTo>
                  <a:cubicBezTo>
                    <a:pt x="5051" y="8328"/>
                    <a:pt x="5717" y="9080"/>
                    <a:pt x="6535" y="14800"/>
                  </a:cubicBezTo>
                  <a:cubicBezTo>
                    <a:pt x="7355" y="9080"/>
                    <a:pt x="8022" y="8328"/>
                    <a:pt x="13072" y="7400"/>
                  </a:cubicBezTo>
                  <a:cubicBezTo>
                    <a:pt x="8018" y="6472"/>
                    <a:pt x="7355" y="5721"/>
                    <a:pt x="65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66" name="Google Shape;376;p35"/>
            <p:cNvSpPr/>
            <p:nvPr/>
          </p:nvSpPr>
          <p:spPr>
            <a:xfrm>
              <a:off x="8730975" y="2011959"/>
              <a:ext cx="230673" cy="261146"/>
            </a:xfrm>
            <a:custGeom>
              <a:avLst/>
              <a:ahLst/>
              <a:rect l="l" t="t" r="r" b="b"/>
              <a:pathLst>
                <a:path w="13073" h="14800" extrusionOk="0">
                  <a:moveTo>
                    <a:pt x="6535" y="1"/>
                  </a:moveTo>
                  <a:cubicBezTo>
                    <a:pt x="5717" y="5721"/>
                    <a:pt x="5051" y="6472"/>
                    <a:pt x="0" y="7400"/>
                  </a:cubicBezTo>
                  <a:cubicBezTo>
                    <a:pt x="5051" y="8328"/>
                    <a:pt x="5717" y="9080"/>
                    <a:pt x="6535" y="14800"/>
                  </a:cubicBezTo>
                  <a:cubicBezTo>
                    <a:pt x="7355" y="9080"/>
                    <a:pt x="8022" y="8328"/>
                    <a:pt x="13072" y="7400"/>
                  </a:cubicBezTo>
                  <a:cubicBezTo>
                    <a:pt x="8018" y="6472"/>
                    <a:pt x="7355" y="5721"/>
                    <a:pt x="65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048767" name="Google Shape;377;p35"/>
          <p:cNvSpPr/>
          <p:nvPr/>
        </p:nvSpPr>
        <p:spPr>
          <a:xfrm>
            <a:off x="240088" y="3554147"/>
            <a:ext cx="230673" cy="261146"/>
          </a:xfrm>
          <a:custGeom>
            <a:avLst/>
            <a:ah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768" name="Google Shape;378;p35"/>
          <p:cNvSpPr/>
          <p:nvPr/>
        </p:nvSpPr>
        <p:spPr>
          <a:xfrm>
            <a:off x="422913" y="404434"/>
            <a:ext cx="230673" cy="261146"/>
          </a:xfrm>
          <a:custGeom>
            <a:avLst/>
            <a:ah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769" name="Google Shape;379;p35"/>
          <p:cNvSpPr txBox="1">
            <a:spLocks noGrp="1"/>
          </p:cNvSpPr>
          <p:nvPr>
            <p:ph type="body" idx="1"/>
          </p:nvPr>
        </p:nvSpPr>
        <p:spPr>
          <a:xfrm>
            <a:off x="142844" y="571486"/>
            <a:ext cx="5429288" cy="3643338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p>
            <a:r>
              <a:rPr b="1" dirty="0" sz="1400" i="1" lang="ru-RU" smtClean="0"/>
              <a:t>Актуальность</a:t>
            </a:r>
            <a:r>
              <a:rPr b="1" dirty="0" sz="1400" lang="ru-RU" smtClean="0"/>
              <a:t>: </a:t>
            </a:r>
            <a:r>
              <a:rPr dirty="0" sz="1400" lang="ru-RU" smtClean="0"/>
              <a:t>В школе, на одном из уроков биологии, мы проходили тему - популяция людей, и мне стало интересно узнать популяцию жителей станицы Ильинской, так же понять какие факторы влияют на жизнь людей и из полученной информации узнать будущее нашей станицы.</a:t>
            </a:r>
          </a:p>
          <a:p>
            <a:endParaRPr b="1" dirty="0" sz="1400" i="1" lang="ru-RU" smtClean="0"/>
          </a:p>
          <a:p>
            <a:r>
              <a:rPr b="1" dirty="0" sz="1400" i="1" lang="ru-RU" smtClean="0"/>
              <a:t>Цель: </a:t>
            </a:r>
            <a:r>
              <a:rPr dirty="0" sz="1400" lang="ru-RU" smtClean="0"/>
              <a:t>оценить популяционное</a:t>
            </a:r>
            <a:r>
              <a:rPr b="1" dirty="0" sz="1400" i="1" lang="ru-RU" smtClean="0"/>
              <a:t> </a:t>
            </a:r>
            <a:r>
              <a:rPr dirty="0" sz="1400" lang="ru-RU" smtClean="0"/>
              <a:t>здоровье жителей</a:t>
            </a:r>
            <a:r>
              <a:rPr b="1" dirty="0" sz="1400" i="1" lang="ru-RU" smtClean="0"/>
              <a:t> </a:t>
            </a:r>
            <a:r>
              <a:rPr dirty="0" sz="1400" lang="ru-RU" smtClean="0"/>
              <a:t>ст. Ильинской, сделать выводы об их будущем, предложить свои варианты для улучшения жизни населения.</a:t>
            </a:r>
          </a:p>
          <a:p>
            <a:pPr algn="l"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b="1"/>
          </a:p>
        </p:txBody>
      </p:sp>
      <p:grpSp>
        <p:nvGrpSpPr>
          <p:cNvPr id="94" name="Google Shape;1257;p53"/>
          <p:cNvGrpSpPr/>
          <p:nvPr/>
        </p:nvGrpSpPr>
        <p:grpSpPr>
          <a:xfrm>
            <a:off x="5214942" y="0"/>
            <a:ext cx="4505064" cy="2399632"/>
            <a:chOff x="233350" y="949250"/>
            <a:chExt cx="7137300" cy="3802300"/>
          </a:xfrm>
        </p:grpSpPr>
        <p:sp>
          <p:nvSpPr>
            <p:cNvPr id="1048770" name="Google Shape;1258;p53"/>
            <p:cNvSpPr/>
            <p:nvPr/>
          </p:nvSpPr>
          <p:spPr>
            <a:xfrm>
              <a:off x="4428450" y="2808675"/>
              <a:ext cx="1478900" cy="330100"/>
            </a:xfrm>
            <a:custGeom>
              <a:avLst/>
              <a:ahLst/>
              <a:rect l="l" t="t" r="r" b="b"/>
              <a:pathLst>
                <a:path w="59156" h="13204" extrusionOk="0">
                  <a:moveTo>
                    <a:pt x="1" y="0"/>
                  </a:moveTo>
                  <a:lnTo>
                    <a:pt x="1" y="0"/>
                  </a:lnTo>
                  <a:close/>
                  <a:moveTo>
                    <a:pt x="59155" y="13203"/>
                  </a:moveTo>
                  <a:close/>
                </a:path>
              </a:pathLst>
            </a:custGeom>
            <a:solidFill>
              <a:srgbClr val="7CC140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71" name="Google Shape;1259;p53"/>
            <p:cNvSpPr/>
            <p:nvPr/>
          </p:nvSpPr>
          <p:spPr>
            <a:xfrm>
              <a:off x="2909400" y="1076125"/>
              <a:ext cx="4118650" cy="3109225"/>
            </a:xfrm>
            <a:custGeom>
              <a:avLst/>
              <a:ahLst/>
              <a:rect l="l" t="t" r="r" b="b"/>
              <a:pathLst>
                <a:path w="164746" h="124369" extrusionOk="0">
                  <a:moveTo>
                    <a:pt x="49520" y="11070"/>
                  </a:moveTo>
                  <a:cubicBezTo>
                    <a:pt x="49737" y="11070"/>
                    <a:pt x="49861" y="11136"/>
                    <a:pt x="49875" y="11358"/>
                  </a:cubicBezTo>
                  <a:cubicBezTo>
                    <a:pt x="49875" y="11575"/>
                    <a:pt x="49818" y="11698"/>
                    <a:pt x="49684" y="11698"/>
                  </a:cubicBezTo>
                  <a:cubicBezTo>
                    <a:pt x="49636" y="11698"/>
                    <a:pt x="49580" y="11683"/>
                    <a:pt x="49512" y="11651"/>
                  </a:cubicBezTo>
                  <a:cubicBezTo>
                    <a:pt x="49305" y="11565"/>
                    <a:pt x="49115" y="11444"/>
                    <a:pt x="48925" y="11323"/>
                  </a:cubicBezTo>
                  <a:lnTo>
                    <a:pt x="49339" y="11081"/>
                  </a:lnTo>
                  <a:cubicBezTo>
                    <a:pt x="49405" y="11074"/>
                    <a:pt x="49465" y="11070"/>
                    <a:pt x="49520" y="11070"/>
                  </a:cubicBezTo>
                  <a:close/>
                  <a:moveTo>
                    <a:pt x="46983" y="11081"/>
                  </a:moveTo>
                  <a:cubicBezTo>
                    <a:pt x="47014" y="11081"/>
                    <a:pt x="47051" y="11087"/>
                    <a:pt x="47093" y="11098"/>
                  </a:cubicBezTo>
                  <a:cubicBezTo>
                    <a:pt x="47369" y="11185"/>
                    <a:pt x="47870" y="11168"/>
                    <a:pt x="47767" y="11686"/>
                  </a:cubicBezTo>
                  <a:cubicBezTo>
                    <a:pt x="47732" y="11893"/>
                    <a:pt x="47888" y="12274"/>
                    <a:pt x="47490" y="12343"/>
                  </a:cubicBezTo>
                  <a:cubicBezTo>
                    <a:pt x="47110" y="12222"/>
                    <a:pt x="46834" y="11893"/>
                    <a:pt x="46799" y="11496"/>
                  </a:cubicBezTo>
                  <a:cubicBezTo>
                    <a:pt x="46784" y="11302"/>
                    <a:pt x="46782" y="11081"/>
                    <a:pt x="46983" y="11081"/>
                  </a:cubicBezTo>
                  <a:close/>
                  <a:moveTo>
                    <a:pt x="38158" y="11530"/>
                  </a:moveTo>
                  <a:cubicBezTo>
                    <a:pt x="38279" y="11530"/>
                    <a:pt x="38417" y="11703"/>
                    <a:pt x="38642" y="11876"/>
                  </a:cubicBezTo>
                  <a:cubicBezTo>
                    <a:pt x="38366" y="12118"/>
                    <a:pt x="38089" y="12360"/>
                    <a:pt x="37778" y="12585"/>
                  </a:cubicBezTo>
                  <a:cubicBezTo>
                    <a:pt x="35549" y="13967"/>
                    <a:pt x="35514" y="15903"/>
                    <a:pt x="37692" y="17268"/>
                  </a:cubicBezTo>
                  <a:cubicBezTo>
                    <a:pt x="38003" y="17458"/>
                    <a:pt x="38227" y="17631"/>
                    <a:pt x="38158" y="18080"/>
                  </a:cubicBezTo>
                  <a:cubicBezTo>
                    <a:pt x="38106" y="18529"/>
                    <a:pt x="37951" y="18599"/>
                    <a:pt x="37553" y="18737"/>
                  </a:cubicBezTo>
                  <a:cubicBezTo>
                    <a:pt x="36568" y="19117"/>
                    <a:pt x="36309" y="19981"/>
                    <a:pt x="36378" y="20949"/>
                  </a:cubicBezTo>
                  <a:cubicBezTo>
                    <a:pt x="36427" y="21679"/>
                    <a:pt x="36279" y="22143"/>
                    <a:pt x="35819" y="22143"/>
                  </a:cubicBezTo>
                  <a:cubicBezTo>
                    <a:pt x="35625" y="22143"/>
                    <a:pt x="35377" y="22061"/>
                    <a:pt x="35065" y="21882"/>
                  </a:cubicBezTo>
                  <a:cubicBezTo>
                    <a:pt x="34913" y="21798"/>
                    <a:pt x="34745" y="21754"/>
                    <a:pt x="34578" y="21754"/>
                  </a:cubicBezTo>
                  <a:cubicBezTo>
                    <a:pt x="34403" y="21754"/>
                    <a:pt x="34230" y="21802"/>
                    <a:pt x="34080" y="21899"/>
                  </a:cubicBezTo>
                  <a:cubicBezTo>
                    <a:pt x="33134" y="22372"/>
                    <a:pt x="32094" y="22613"/>
                    <a:pt x="31041" y="22613"/>
                  </a:cubicBezTo>
                  <a:cubicBezTo>
                    <a:pt x="30747" y="22613"/>
                    <a:pt x="30451" y="22594"/>
                    <a:pt x="30157" y="22556"/>
                  </a:cubicBezTo>
                  <a:cubicBezTo>
                    <a:pt x="29915" y="22521"/>
                    <a:pt x="29759" y="22608"/>
                    <a:pt x="29829" y="22262"/>
                  </a:cubicBezTo>
                  <a:lnTo>
                    <a:pt x="29829" y="22262"/>
                  </a:lnTo>
                  <a:lnTo>
                    <a:pt x="29829" y="22279"/>
                  </a:lnTo>
                  <a:cubicBezTo>
                    <a:pt x="29898" y="21986"/>
                    <a:pt x="29984" y="21882"/>
                    <a:pt x="30364" y="21830"/>
                  </a:cubicBezTo>
                  <a:cubicBezTo>
                    <a:pt x="31505" y="21675"/>
                    <a:pt x="32836" y="21467"/>
                    <a:pt x="33354" y="20361"/>
                  </a:cubicBezTo>
                  <a:cubicBezTo>
                    <a:pt x="33821" y="19342"/>
                    <a:pt x="33872" y="18184"/>
                    <a:pt x="34927" y="17458"/>
                  </a:cubicBezTo>
                  <a:cubicBezTo>
                    <a:pt x="35238" y="17216"/>
                    <a:pt x="34978" y="16836"/>
                    <a:pt x="34667" y="16594"/>
                  </a:cubicBezTo>
                  <a:cubicBezTo>
                    <a:pt x="33216" y="15436"/>
                    <a:pt x="33907" y="14572"/>
                    <a:pt x="35099" y="13846"/>
                  </a:cubicBezTo>
                  <a:cubicBezTo>
                    <a:pt x="35860" y="13380"/>
                    <a:pt x="36724" y="13086"/>
                    <a:pt x="37018" y="12066"/>
                  </a:cubicBezTo>
                  <a:cubicBezTo>
                    <a:pt x="37156" y="11582"/>
                    <a:pt x="37709" y="11548"/>
                    <a:pt x="38158" y="11530"/>
                  </a:cubicBezTo>
                  <a:close/>
                  <a:moveTo>
                    <a:pt x="46802" y="32066"/>
                  </a:moveTo>
                  <a:cubicBezTo>
                    <a:pt x="47245" y="32066"/>
                    <a:pt x="47720" y="32469"/>
                    <a:pt x="47888" y="33080"/>
                  </a:cubicBezTo>
                  <a:cubicBezTo>
                    <a:pt x="48059" y="33754"/>
                    <a:pt x="48393" y="34225"/>
                    <a:pt x="48918" y="34225"/>
                  </a:cubicBezTo>
                  <a:cubicBezTo>
                    <a:pt x="49080" y="34225"/>
                    <a:pt x="49261" y="34181"/>
                    <a:pt x="49460" y="34083"/>
                  </a:cubicBezTo>
                  <a:cubicBezTo>
                    <a:pt x="50103" y="33764"/>
                    <a:pt x="50701" y="33627"/>
                    <a:pt x="51269" y="33627"/>
                  </a:cubicBezTo>
                  <a:cubicBezTo>
                    <a:pt x="52489" y="33627"/>
                    <a:pt x="53566" y="34260"/>
                    <a:pt x="54628" y="35085"/>
                  </a:cubicBezTo>
                  <a:cubicBezTo>
                    <a:pt x="54818" y="35223"/>
                    <a:pt x="55008" y="35396"/>
                    <a:pt x="55163" y="35586"/>
                  </a:cubicBezTo>
                  <a:cubicBezTo>
                    <a:pt x="55543" y="36053"/>
                    <a:pt x="56684" y="36070"/>
                    <a:pt x="56321" y="36917"/>
                  </a:cubicBezTo>
                  <a:lnTo>
                    <a:pt x="56321" y="36934"/>
                  </a:lnTo>
                  <a:cubicBezTo>
                    <a:pt x="56149" y="37350"/>
                    <a:pt x="55751" y="37415"/>
                    <a:pt x="55318" y="37415"/>
                  </a:cubicBezTo>
                  <a:cubicBezTo>
                    <a:pt x="55122" y="37415"/>
                    <a:pt x="54919" y="37401"/>
                    <a:pt x="54727" y="37401"/>
                  </a:cubicBezTo>
                  <a:cubicBezTo>
                    <a:pt x="54620" y="37401"/>
                    <a:pt x="54517" y="37405"/>
                    <a:pt x="54420" y="37418"/>
                  </a:cubicBezTo>
                  <a:cubicBezTo>
                    <a:pt x="54278" y="37432"/>
                    <a:pt x="54136" y="37440"/>
                    <a:pt x="53995" y="37440"/>
                  </a:cubicBezTo>
                  <a:cubicBezTo>
                    <a:pt x="53292" y="37440"/>
                    <a:pt x="52602" y="37262"/>
                    <a:pt x="51983" y="36917"/>
                  </a:cubicBezTo>
                  <a:cubicBezTo>
                    <a:pt x="51332" y="36539"/>
                    <a:pt x="50680" y="36418"/>
                    <a:pt x="50028" y="36418"/>
                  </a:cubicBezTo>
                  <a:cubicBezTo>
                    <a:pt x="48867" y="36418"/>
                    <a:pt x="47706" y="36802"/>
                    <a:pt x="46545" y="36802"/>
                  </a:cubicBezTo>
                  <a:cubicBezTo>
                    <a:pt x="46302" y="36802"/>
                    <a:pt x="46058" y="36785"/>
                    <a:pt x="45814" y="36744"/>
                  </a:cubicBezTo>
                  <a:cubicBezTo>
                    <a:pt x="44881" y="36588"/>
                    <a:pt x="44552" y="36105"/>
                    <a:pt x="44673" y="35241"/>
                  </a:cubicBezTo>
                  <a:cubicBezTo>
                    <a:pt x="44846" y="34083"/>
                    <a:pt x="45537" y="33115"/>
                    <a:pt x="46263" y="32320"/>
                  </a:cubicBezTo>
                  <a:cubicBezTo>
                    <a:pt x="46417" y="32145"/>
                    <a:pt x="46607" y="32066"/>
                    <a:pt x="46802" y="32066"/>
                  </a:cubicBezTo>
                  <a:close/>
                  <a:moveTo>
                    <a:pt x="64554" y="31370"/>
                  </a:moveTo>
                  <a:cubicBezTo>
                    <a:pt x="64860" y="31370"/>
                    <a:pt x="65185" y="31437"/>
                    <a:pt x="65532" y="31594"/>
                  </a:cubicBezTo>
                  <a:cubicBezTo>
                    <a:pt x="65878" y="31767"/>
                    <a:pt x="65930" y="32251"/>
                    <a:pt x="65636" y="32493"/>
                  </a:cubicBezTo>
                  <a:cubicBezTo>
                    <a:pt x="64063" y="34065"/>
                    <a:pt x="64184" y="35085"/>
                    <a:pt x="65895" y="36588"/>
                  </a:cubicBezTo>
                  <a:cubicBezTo>
                    <a:pt x="67243" y="37815"/>
                    <a:pt x="67762" y="39544"/>
                    <a:pt x="68211" y="41237"/>
                  </a:cubicBezTo>
                  <a:cubicBezTo>
                    <a:pt x="68364" y="41802"/>
                    <a:pt x="68057" y="41990"/>
                    <a:pt x="67435" y="41990"/>
                  </a:cubicBezTo>
                  <a:cubicBezTo>
                    <a:pt x="67353" y="41990"/>
                    <a:pt x="67266" y="41986"/>
                    <a:pt x="67174" y="41980"/>
                  </a:cubicBezTo>
                  <a:cubicBezTo>
                    <a:pt x="66517" y="41064"/>
                    <a:pt x="64271" y="41825"/>
                    <a:pt x="64547" y="39146"/>
                  </a:cubicBezTo>
                  <a:lnTo>
                    <a:pt x="64547" y="39146"/>
                  </a:lnTo>
                  <a:lnTo>
                    <a:pt x="64547" y="39181"/>
                  </a:lnTo>
                  <a:cubicBezTo>
                    <a:pt x="64685" y="37885"/>
                    <a:pt x="63113" y="36295"/>
                    <a:pt x="62076" y="35050"/>
                  </a:cubicBezTo>
                  <a:cubicBezTo>
                    <a:pt x="61281" y="34100"/>
                    <a:pt x="61385" y="33288"/>
                    <a:pt x="62076" y="32683"/>
                  </a:cubicBezTo>
                  <a:cubicBezTo>
                    <a:pt x="62786" y="32052"/>
                    <a:pt x="63577" y="31370"/>
                    <a:pt x="64554" y="31370"/>
                  </a:cubicBezTo>
                  <a:close/>
                  <a:moveTo>
                    <a:pt x="30705" y="33465"/>
                  </a:moveTo>
                  <a:cubicBezTo>
                    <a:pt x="30874" y="33465"/>
                    <a:pt x="31043" y="33637"/>
                    <a:pt x="31090" y="33720"/>
                  </a:cubicBezTo>
                  <a:cubicBezTo>
                    <a:pt x="31920" y="35120"/>
                    <a:pt x="33579" y="35258"/>
                    <a:pt x="34719" y="36226"/>
                  </a:cubicBezTo>
                  <a:cubicBezTo>
                    <a:pt x="36205" y="37487"/>
                    <a:pt x="36275" y="39354"/>
                    <a:pt x="37191" y="40822"/>
                  </a:cubicBezTo>
                  <a:cubicBezTo>
                    <a:pt x="37484" y="41289"/>
                    <a:pt x="37571" y="41980"/>
                    <a:pt x="37968" y="42274"/>
                  </a:cubicBezTo>
                  <a:cubicBezTo>
                    <a:pt x="38403" y="42594"/>
                    <a:pt x="39075" y="43217"/>
                    <a:pt x="39556" y="43217"/>
                  </a:cubicBezTo>
                  <a:cubicBezTo>
                    <a:pt x="39725" y="43217"/>
                    <a:pt x="39870" y="43141"/>
                    <a:pt x="39973" y="42948"/>
                  </a:cubicBezTo>
                  <a:cubicBezTo>
                    <a:pt x="40336" y="42274"/>
                    <a:pt x="41234" y="41289"/>
                    <a:pt x="40543" y="40183"/>
                  </a:cubicBezTo>
                  <a:cubicBezTo>
                    <a:pt x="40301" y="39803"/>
                    <a:pt x="39610" y="39215"/>
                    <a:pt x="40284" y="38904"/>
                  </a:cubicBezTo>
                  <a:cubicBezTo>
                    <a:pt x="40592" y="38765"/>
                    <a:pt x="41024" y="38302"/>
                    <a:pt x="41439" y="38302"/>
                  </a:cubicBezTo>
                  <a:cubicBezTo>
                    <a:pt x="41746" y="38302"/>
                    <a:pt x="42043" y="38557"/>
                    <a:pt x="42271" y="39388"/>
                  </a:cubicBezTo>
                  <a:cubicBezTo>
                    <a:pt x="42782" y="41200"/>
                    <a:pt x="43748" y="43327"/>
                    <a:pt x="46038" y="43327"/>
                  </a:cubicBezTo>
                  <a:cubicBezTo>
                    <a:pt x="46150" y="43327"/>
                    <a:pt x="46266" y="43321"/>
                    <a:pt x="46384" y="43311"/>
                  </a:cubicBezTo>
                  <a:cubicBezTo>
                    <a:pt x="46463" y="43304"/>
                    <a:pt x="46542" y="43300"/>
                    <a:pt x="46620" y="43300"/>
                  </a:cubicBezTo>
                  <a:cubicBezTo>
                    <a:pt x="47585" y="43300"/>
                    <a:pt x="48526" y="43802"/>
                    <a:pt x="49487" y="43802"/>
                  </a:cubicBezTo>
                  <a:cubicBezTo>
                    <a:pt x="49955" y="43802"/>
                    <a:pt x="50429" y="43683"/>
                    <a:pt x="50912" y="43328"/>
                  </a:cubicBezTo>
                  <a:cubicBezTo>
                    <a:pt x="51106" y="43191"/>
                    <a:pt x="51242" y="43135"/>
                    <a:pt x="51336" y="43135"/>
                  </a:cubicBezTo>
                  <a:cubicBezTo>
                    <a:pt x="51643" y="43135"/>
                    <a:pt x="51508" y="43736"/>
                    <a:pt x="51534" y="44054"/>
                  </a:cubicBezTo>
                  <a:cubicBezTo>
                    <a:pt x="51845" y="45488"/>
                    <a:pt x="50843" y="46629"/>
                    <a:pt x="50618" y="47942"/>
                  </a:cubicBezTo>
                  <a:cubicBezTo>
                    <a:pt x="50585" y="48144"/>
                    <a:pt x="50240" y="48444"/>
                    <a:pt x="50046" y="48444"/>
                  </a:cubicBezTo>
                  <a:cubicBezTo>
                    <a:pt x="50041" y="48444"/>
                    <a:pt x="50036" y="48444"/>
                    <a:pt x="50031" y="48444"/>
                  </a:cubicBezTo>
                  <a:cubicBezTo>
                    <a:pt x="49523" y="48389"/>
                    <a:pt x="49010" y="48372"/>
                    <a:pt x="48494" y="48372"/>
                  </a:cubicBezTo>
                  <a:cubicBezTo>
                    <a:pt x="47534" y="48372"/>
                    <a:pt x="46564" y="48433"/>
                    <a:pt x="45600" y="48433"/>
                  </a:cubicBezTo>
                  <a:cubicBezTo>
                    <a:pt x="43779" y="48433"/>
                    <a:pt x="41984" y="48215"/>
                    <a:pt x="40336" y="46957"/>
                  </a:cubicBezTo>
                  <a:cubicBezTo>
                    <a:pt x="40033" y="46726"/>
                    <a:pt x="39675" y="46623"/>
                    <a:pt x="39308" y="46623"/>
                  </a:cubicBezTo>
                  <a:cubicBezTo>
                    <a:pt x="38250" y="46623"/>
                    <a:pt x="37116" y="47478"/>
                    <a:pt x="37000" y="48582"/>
                  </a:cubicBezTo>
                  <a:cubicBezTo>
                    <a:pt x="36972" y="48947"/>
                    <a:pt x="36796" y="49426"/>
                    <a:pt x="36527" y="49426"/>
                  </a:cubicBezTo>
                  <a:cubicBezTo>
                    <a:pt x="36465" y="49426"/>
                    <a:pt x="36398" y="49400"/>
                    <a:pt x="36326" y="49342"/>
                  </a:cubicBezTo>
                  <a:cubicBezTo>
                    <a:pt x="35376" y="48582"/>
                    <a:pt x="34045" y="48772"/>
                    <a:pt x="33147" y="47752"/>
                  </a:cubicBezTo>
                  <a:cubicBezTo>
                    <a:pt x="32334" y="46819"/>
                    <a:pt x="30900" y="46785"/>
                    <a:pt x="29673" y="46525"/>
                  </a:cubicBezTo>
                  <a:cubicBezTo>
                    <a:pt x="28913" y="46370"/>
                    <a:pt x="27807" y="46422"/>
                    <a:pt x="28567" y="44953"/>
                  </a:cubicBezTo>
                  <a:cubicBezTo>
                    <a:pt x="28982" y="44158"/>
                    <a:pt x="29034" y="43000"/>
                    <a:pt x="28515" y="42257"/>
                  </a:cubicBezTo>
                  <a:cubicBezTo>
                    <a:pt x="28230" y="41853"/>
                    <a:pt x="27848" y="41722"/>
                    <a:pt x="27412" y="41722"/>
                  </a:cubicBezTo>
                  <a:cubicBezTo>
                    <a:pt x="27028" y="41722"/>
                    <a:pt x="26602" y="41823"/>
                    <a:pt x="26165" y="41928"/>
                  </a:cubicBezTo>
                  <a:cubicBezTo>
                    <a:pt x="25497" y="42091"/>
                    <a:pt x="24818" y="42128"/>
                    <a:pt x="24133" y="42128"/>
                  </a:cubicBezTo>
                  <a:cubicBezTo>
                    <a:pt x="23569" y="42128"/>
                    <a:pt x="23001" y="42103"/>
                    <a:pt x="22432" y="42103"/>
                  </a:cubicBezTo>
                  <a:cubicBezTo>
                    <a:pt x="21707" y="42103"/>
                    <a:pt x="20980" y="42143"/>
                    <a:pt x="20255" y="42326"/>
                  </a:cubicBezTo>
                  <a:cubicBezTo>
                    <a:pt x="19287" y="42585"/>
                    <a:pt x="18319" y="42862"/>
                    <a:pt x="17559" y="43380"/>
                  </a:cubicBezTo>
                  <a:cubicBezTo>
                    <a:pt x="17082" y="43705"/>
                    <a:pt x="16613" y="43798"/>
                    <a:pt x="16149" y="43798"/>
                  </a:cubicBezTo>
                  <a:cubicBezTo>
                    <a:pt x="15538" y="43798"/>
                    <a:pt x="14935" y="43638"/>
                    <a:pt x="14326" y="43638"/>
                  </a:cubicBezTo>
                  <a:cubicBezTo>
                    <a:pt x="14292" y="43638"/>
                    <a:pt x="14258" y="43638"/>
                    <a:pt x="14223" y="43639"/>
                  </a:cubicBezTo>
                  <a:cubicBezTo>
                    <a:pt x="14120" y="43622"/>
                    <a:pt x="14016" y="43570"/>
                    <a:pt x="13930" y="43466"/>
                  </a:cubicBezTo>
                  <a:cubicBezTo>
                    <a:pt x="14043" y="43169"/>
                    <a:pt x="14308" y="43115"/>
                    <a:pt x="14562" y="43115"/>
                  </a:cubicBezTo>
                  <a:cubicBezTo>
                    <a:pt x="14617" y="43115"/>
                    <a:pt x="14672" y="43118"/>
                    <a:pt x="14725" y="43121"/>
                  </a:cubicBezTo>
                  <a:cubicBezTo>
                    <a:pt x="14838" y="43129"/>
                    <a:pt x="14949" y="43134"/>
                    <a:pt x="15058" y="43134"/>
                  </a:cubicBezTo>
                  <a:cubicBezTo>
                    <a:pt x="16723" y="43134"/>
                    <a:pt x="17967" y="42165"/>
                    <a:pt x="18388" y="40771"/>
                  </a:cubicBezTo>
                  <a:cubicBezTo>
                    <a:pt x="18976" y="38921"/>
                    <a:pt x="20808" y="38282"/>
                    <a:pt x="21482" y="37090"/>
                  </a:cubicBezTo>
                  <a:cubicBezTo>
                    <a:pt x="22174" y="35865"/>
                    <a:pt x="22770" y="35535"/>
                    <a:pt x="23579" y="35535"/>
                  </a:cubicBezTo>
                  <a:cubicBezTo>
                    <a:pt x="23899" y="35535"/>
                    <a:pt x="24254" y="35587"/>
                    <a:pt x="24661" y="35655"/>
                  </a:cubicBezTo>
                  <a:cubicBezTo>
                    <a:pt x="24682" y="35658"/>
                    <a:pt x="24703" y="35660"/>
                    <a:pt x="24725" y="35660"/>
                  </a:cubicBezTo>
                  <a:cubicBezTo>
                    <a:pt x="25065" y="35660"/>
                    <a:pt x="25513" y="35293"/>
                    <a:pt x="25854" y="35033"/>
                  </a:cubicBezTo>
                  <a:cubicBezTo>
                    <a:pt x="26267" y="34730"/>
                    <a:pt x="26584" y="34570"/>
                    <a:pt x="26849" y="34570"/>
                  </a:cubicBezTo>
                  <a:cubicBezTo>
                    <a:pt x="27249" y="34570"/>
                    <a:pt x="27529" y="34935"/>
                    <a:pt x="27841" y="35724"/>
                  </a:cubicBezTo>
                  <a:cubicBezTo>
                    <a:pt x="28325" y="36969"/>
                    <a:pt x="29742" y="37574"/>
                    <a:pt x="30952" y="38161"/>
                  </a:cubicBezTo>
                  <a:cubicBezTo>
                    <a:pt x="31712" y="38524"/>
                    <a:pt x="32732" y="38852"/>
                    <a:pt x="32680" y="39716"/>
                  </a:cubicBezTo>
                  <a:cubicBezTo>
                    <a:pt x="32594" y="40753"/>
                    <a:pt x="31488" y="40546"/>
                    <a:pt x="30710" y="40615"/>
                  </a:cubicBezTo>
                  <a:cubicBezTo>
                    <a:pt x="30312" y="40650"/>
                    <a:pt x="29794" y="40598"/>
                    <a:pt x="29673" y="41134"/>
                  </a:cubicBezTo>
                  <a:cubicBezTo>
                    <a:pt x="29552" y="41669"/>
                    <a:pt x="30036" y="41825"/>
                    <a:pt x="30382" y="42032"/>
                  </a:cubicBezTo>
                  <a:cubicBezTo>
                    <a:pt x="30898" y="42336"/>
                    <a:pt x="31474" y="42934"/>
                    <a:pt x="32011" y="42934"/>
                  </a:cubicBezTo>
                  <a:cubicBezTo>
                    <a:pt x="32175" y="42934"/>
                    <a:pt x="32336" y="42878"/>
                    <a:pt x="32490" y="42741"/>
                  </a:cubicBezTo>
                  <a:cubicBezTo>
                    <a:pt x="33354" y="41963"/>
                    <a:pt x="33890" y="40788"/>
                    <a:pt x="34512" y="39751"/>
                  </a:cubicBezTo>
                  <a:cubicBezTo>
                    <a:pt x="34586" y="39617"/>
                    <a:pt x="34289" y="39329"/>
                    <a:pt x="34602" y="39329"/>
                  </a:cubicBezTo>
                  <a:cubicBezTo>
                    <a:pt x="34653" y="39329"/>
                    <a:pt x="34719" y="39337"/>
                    <a:pt x="34806" y="39354"/>
                  </a:cubicBezTo>
                  <a:cubicBezTo>
                    <a:pt x="34890" y="39373"/>
                    <a:pt x="34965" y="39381"/>
                    <a:pt x="35031" y="39381"/>
                  </a:cubicBezTo>
                  <a:cubicBezTo>
                    <a:pt x="35567" y="39381"/>
                    <a:pt x="35557" y="38814"/>
                    <a:pt x="35341" y="38507"/>
                  </a:cubicBezTo>
                  <a:cubicBezTo>
                    <a:pt x="34806" y="37781"/>
                    <a:pt x="34546" y="36658"/>
                    <a:pt x="33561" y="36468"/>
                  </a:cubicBezTo>
                  <a:cubicBezTo>
                    <a:pt x="32248" y="36208"/>
                    <a:pt x="31591" y="35206"/>
                    <a:pt x="30727" y="34411"/>
                  </a:cubicBezTo>
                  <a:cubicBezTo>
                    <a:pt x="30468" y="34169"/>
                    <a:pt x="30278" y="33910"/>
                    <a:pt x="30485" y="33599"/>
                  </a:cubicBezTo>
                  <a:cubicBezTo>
                    <a:pt x="30551" y="33501"/>
                    <a:pt x="30628" y="33465"/>
                    <a:pt x="30705" y="33465"/>
                  </a:cubicBezTo>
                  <a:close/>
                  <a:moveTo>
                    <a:pt x="65829" y="50622"/>
                  </a:moveTo>
                  <a:cubicBezTo>
                    <a:pt x="66138" y="50622"/>
                    <a:pt x="66376" y="50877"/>
                    <a:pt x="66569" y="51209"/>
                  </a:cubicBezTo>
                  <a:cubicBezTo>
                    <a:pt x="67601" y="52923"/>
                    <a:pt x="68767" y="54401"/>
                    <a:pt x="70703" y="54401"/>
                  </a:cubicBezTo>
                  <a:cubicBezTo>
                    <a:pt x="71167" y="54401"/>
                    <a:pt x="71676" y="54316"/>
                    <a:pt x="72237" y="54129"/>
                  </a:cubicBezTo>
                  <a:cubicBezTo>
                    <a:pt x="72263" y="54119"/>
                    <a:pt x="72291" y="54114"/>
                    <a:pt x="72320" y="54114"/>
                  </a:cubicBezTo>
                  <a:cubicBezTo>
                    <a:pt x="72487" y="54114"/>
                    <a:pt x="72701" y="54260"/>
                    <a:pt x="72877" y="54319"/>
                  </a:cubicBezTo>
                  <a:cubicBezTo>
                    <a:pt x="72687" y="54406"/>
                    <a:pt x="72514" y="54527"/>
                    <a:pt x="72358" y="54665"/>
                  </a:cubicBezTo>
                  <a:lnTo>
                    <a:pt x="72358" y="54682"/>
                  </a:lnTo>
                  <a:cubicBezTo>
                    <a:pt x="71675" y="55659"/>
                    <a:pt x="71022" y="56681"/>
                    <a:pt x="69648" y="56681"/>
                  </a:cubicBezTo>
                  <a:cubicBezTo>
                    <a:pt x="69564" y="56681"/>
                    <a:pt x="69476" y="56678"/>
                    <a:pt x="69386" y="56669"/>
                  </a:cubicBezTo>
                  <a:cubicBezTo>
                    <a:pt x="69196" y="56600"/>
                    <a:pt x="68850" y="56549"/>
                    <a:pt x="68850" y="56445"/>
                  </a:cubicBezTo>
                  <a:cubicBezTo>
                    <a:pt x="68660" y="54216"/>
                    <a:pt x="66258" y="53559"/>
                    <a:pt x="65532" y="51727"/>
                  </a:cubicBezTo>
                  <a:cubicBezTo>
                    <a:pt x="65394" y="51381"/>
                    <a:pt x="64945" y="50932"/>
                    <a:pt x="65584" y="50673"/>
                  </a:cubicBezTo>
                  <a:cubicBezTo>
                    <a:pt x="65670" y="50638"/>
                    <a:pt x="65752" y="50622"/>
                    <a:pt x="65829" y="50622"/>
                  </a:cubicBezTo>
                  <a:close/>
                  <a:moveTo>
                    <a:pt x="50497" y="52695"/>
                  </a:moveTo>
                  <a:lnTo>
                    <a:pt x="50497" y="52695"/>
                  </a:lnTo>
                  <a:cubicBezTo>
                    <a:pt x="51016" y="52885"/>
                    <a:pt x="51863" y="52937"/>
                    <a:pt x="52001" y="53265"/>
                  </a:cubicBezTo>
                  <a:cubicBezTo>
                    <a:pt x="53055" y="55840"/>
                    <a:pt x="55734" y="57464"/>
                    <a:pt x="56114" y="60420"/>
                  </a:cubicBezTo>
                  <a:cubicBezTo>
                    <a:pt x="56252" y="61439"/>
                    <a:pt x="57323" y="61802"/>
                    <a:pt x="57859" y="62580"/>
                  </a:cubicBezTo>
                  <a:cubicBezTo>
                    <a:pt x="59294" y="64654"/>
                    <a:pt x="60106" y="66952"/>
                    <a:pt x="60763" y="69337"/>
                  </a:cubicBezTo>
                  <a:cubicBezTo>
                    <a:pt x="58533" y="67643"/>
                    <a:pt x="56615" y="65656"/>
                    <a:pt x="55336" y="63133"/>
                  </a:cubicBezTo>
                  <a:cubicBezTo>
                    <a:pt x="55198" y="62874"/>
                    <a:pt x="55008" y="62614"/>
                    <a:pt x="55008" y="62355"/>
                  </a:cubicBezTo>
                  <a:cubicBezTo>
                    <a:pt x="54990" y="58916"/>
                    <a:pt x="52139" y="56739"/>
                    <a:pt x="51189" y="53697"/>
                  </a:cubicBezTo>
                  <a:cubicBezTo>
                    <a:pt x="51085" y="53334"/>
                    <a:pt x="50739" y="53040"/>
                    <a:pt x="50497" y="52695"/>
                  </a:cubicBezTo>
                  <a:close/>
                  <a:moveTo>
                    <a:pt x="87976" y="1"/>
                  </a:moveTo>
                  <a:cubicBezTo>
                    <a:pt x="87018" y="1"/>
                    <a:pt x="85745" y="1010"/>
                    <a:pt x="84455" y="1127"/>
                  </a:cubicBezTo>
                  <a:cubicBezTo>
                    <a:pt x="83776" y="1176"/>
                    <a:pt x="83111" y="1512"/>
                    <a:pt x="82448" y="1512"/>
                  </a:cubicBezTo>
                  <a:cubicBezTo>
                    <a:pt x="82403" y="1512"/>
                    <a:pt x="82358" y="1511"/>
                    <a:pt x="82313" y="1507"/>
                  </a:cubicBezTo>
                  <a:cubicBezTo>
                    <a:pt x="82281" y="1506"/>
                    <a:pt x="82250" y="1506"/>
                    <a:pt x="82218" y="1506"/>
                  </a:cubicBezTo>
                  <a:cubicBezTo>
                    <a:pt x="80376" y="1506"/>
                    <a:pt x="79245" y="3375"/>
                    <a:pt x="77443" y="3375"/>
                  </a:cubicBezTo>
                  <a:cubicBezTo>
                    <a:pt x="77340" y="3375"/>
                    <a:pt x="77235" y="3369"/>
                    <a:pt x="77128" y="3356"/>
                  </a:cubicBezTo>
                  <a:cubicBezTo>
                    <a:pt x="77026" y="3344"/>
                    <a:pt x="76928" y="3335"/>
                    <a:pt x="76837" y="3335"/>
                  </a:cubicBezTo>
                  <a:cubicBezTo>
                    <a:pt x="76434" y="3335"/>
                    <a:pt x="76136" y="3491"/>
                    <a:pt x="75953" y="4082"/>
                  </a:cubicBezTo>
                  <a:cubicBezTo>
                    <a:pt x="75843" y="4459"/>
                    <a:pt x="75132" y="4980"/>
                    <a:pt x="74758" y="4980"/>
                  </a:cubicBezTo>
                  <a:cubicBezTo>
                    <a:pt x="74720" y="4980"/>
                    <a:pt x="74687" y="4974"/>
                    <a:pt x="74657" y="4964"/>
                  </a:cubicBezTo>
                  <a:cubicBezTo>
                    <a:pt x="73910" y="4715"/>
                    <a:pt x="73366" y="4590"/>
                    <a:pt x="73013" y="4590"/>
                  </a:cubicBezTo>
                  <a:cubicBezTo>
                    <a:pt x="72190" y="4590"/>
                    <a:pt x="72409" y="5268"/>
                    <a:pt x="73534" y="6623"/>
                  </a:cubicBezTo>
                  <a:cubicBezTo>
                    <a:pt x="73585" y="6692"/>
                    <a:pt x="73499" y="6882"/>
                    <a:pt x="73482" y="7003"/>
                  </a:cubicBezTo>
                  <a:cubicBezTo>
                    <a:pt x="73413" y="6968"/>
                    <a:pt x="73292" y="6951"/>
                    <a:pt x="73240" y="6882"/>
                  </a:cubicBezTo>
                  <a:cubicBezTo>
                    <a:pt x="72877" y="6381"/>
                    <a:pt x="72324" y="5914"/>
                    <a:pt x="72220" y="5344"/>
                  </a:cubicBezTo>
                  <a:cubicBezTo>
                    <a:pt x="72065" y="4531"/>
                    <a:pt x="71961" y="3840"/>
                    <a:pt x="71010" y="3650"/>
                  </a:cubicBezTo>
                  <a:cubicBezTo>
                    <a:pt x="70839" y="3615"/>
                    <a:pt x="70680" y="3599"/>
                    <a:pt x="70533" y="3599"/>
                  </a:cubicBezTo>
                  <a:cubicBezTo>
                    <a:pt x="69359" y="3599"/>
                    <a:pt x="68898" y="4626"/>
                    <a:pt x="68315" y="5517"/>
                  </a:cubicBezTo>
                  <a:cubicBezTo>
                    <a:pt x="67865" y="6208"/>
                    <a:pt x="68349" y="6536"/>
                    <a:pt x="68729" y="6934"/>
                  </a:cubicBezTo>
                  <a:cubicBezTo>
                    <a:pt x="68798" y="7003"/>
                    <a:pt x="68850" y="7089"/>
                    <a:pt x="68902" y="7176"/>
                  </a:cubicBezTo>
                  <a:cubicBezTo>
                    <a:pt x="68817" y="7188"/>
                    <a:pt x="68731" y="7200"/>
                    <a:pt x="68645" y="7200"/>
                  </a:cubicBezTo>
                  <a:cubicBezTo>
                    <a:pt x="68610" y="7200"/>
                    <a:pt x="68575" y="7198"/>
                    <a:pt x="68539" y="7193"/>
                  </a:cubicBezTo>
                  <a:cubicBezTo>
                    <a:pt x="67376" y="7024"/>
                    <a:pt x="66212" y="6691"/>
                    <a:pt x="65033" y="6691"/>
                  </a:cubicBezTo>
                  <a:cubicBezTo>
                    <a:pt x="65003" y="6691"/>
                    <a:pt x="64974" y="6691"/>
                    <a:pt x="64945" y="6692"/>
                  </a:cubicBezTo>
                  <a:cubicBezTo>
                    <a:pt x="64584" y="6692"/>
                    <a:pt x="63909" y="6196"/>
                    <a:pt x="63437" y="6196"/>
                  </a:cubicBezTo>
                  <a:cubicBezTo>
                    <a:pt x="63072" y="6196"/>
                    <a:pt x="62827" y="6492"/>
                    <a:pt x="62940" y="7538"/>
                  </a:cubicBezTo>
                  <a:cubicBezTo>
                    <a:pt x="62940" y="7608"/>
                    <a:pt x="62525" y="7711"/>
                    <a:pt x="62283" y="7798"/>
                  </a:cubicBezTo>
                  <a:cubicBezTo>
                    <a:pt x="61879" y="7955"/>
                    <a:pt x="61464" y="8005"/>
                    <a:pt x="61043" y="8005"/>
                  </a:cubicBezTo>
                  <a:cubicBezTo>
                    <a:pt x="60325" y="8005"/>
                    <a:pt x="59591" y="7860"/>
                    <a:pt x="58870" y="7860"/>
                  </a:cubicBezTo>
                  <a:cubicBezTo>
                    <a:pt x="58295" y="7860"/>
                    <a:pt x="57729" y="7952"/>
                    <a:pt x="57185" y="8282"/>
                  </a:cubicBezTo>
                  <a:cubicBezTo>
                    <a:pt x="56736" y="8610"/>
                    <a:pt x="56304" y="8938"/>
                    <a:pt x="55837" y="9267"/>
                  </a:cubicBezTo>
                  <a:cubicBezTo>
                    <a:pt x="55671" y="9381"/>
                    <a:pt x="55417" y="9527"/>
                    <a:pt x="55226" y="9527"/>
                  </a:cubicBezTo>
                  <a:cubicBezTo>
                    <a:pt x="55100" y="9527"/>
                    <a:pt x="55001" y="9463"/>
                    <a:pt x="54973" y="9284"/>
                  </a:cubicBezTo>
                  <a:cubicBezTo>
                    <a:pt x="54819" y="8258"/>
                    <a:pt x="54209" y="8003"/>
                    <a:pt x="53545" y="8003"/>
                  </a:cubicBezTo>
                  <a:cubicBezTo>
                    <a:pt x="53313" y="8003"/>
                    <a:pt x="53075" y="8034"/>
                    <a:pt x="52848" y="8074"/>
                  </a:cubicBezTo>
                  <a:cubicBezTo>
                    <a:pt x="51897" y="8264"/>
                    <a:pt x="52416" y="9232"/>
                    <a:pt x="52295" y="9854"/>
                  </a:cubicBezTo>
                  <a:cubicBezTo>
                    <a:pt x="52156" y="10615"/>
                    <a:pt x="51344" y="10096"/>
                    <a:pt x="50998" y="10545"/>
                  </a:cubicBezTo>
                  <a:cubicBezTo>
                    <a:pt x="50949" y="10609"/>
                    <a:pt x="50910" y="10635"/>
                    <a:pt x="50880" y="10635"/>
                  </a:cubicBezTo>
                  <a:cubicBezTo>
                    <a:pt x="50805" y="10635"/>
                    <a:pt x="50789" y="10469"/>
                    <a:pt x="50826" y="10321"/>
                  </a:cubicBezTo>
                  <a:cubicBezTo>
                    <a:pt x="51033" y="8990"/>
                    <a:pt x="50221" y="8541"/>
                    <a:pt x="49115" y="8161"/>
                  </a:cubicBezTo>
                  <a:cubicBezTo>
                    <a:pt x="46903" y="7400"/>
                    <a:pt x="44535" y="7176"/>
                    <a:pt x="42392" y="6070"/>
                  </a:cubicBezTo>
                  <a:cubicBezTo>
                    <a:pt x="41667" y="5697"/>
                    <a:pt x="40852" y="5536"/>
                    <a:pt x="40032" y="5536"/>
                  </a:cubicBezTo>
                  <a:cubicBezTo>
                    <a:pt x="39367" y="5536"/>
                    <a:pt x="38699" y="5642"/>
                    <a:pt x="38072" y="5828"/>
                  </a:cubicBezTo>
                  <a:cubicBezTo>
                    <a:pt x="36033" y="6432"/>
                    <a:pt x="33838" y="6502"/>
                    <a:pt x="31989" y="7642"/>
                  </a:cubicBezTo>
                  <a:cubicBezTo>
                    <a:pt x="31263" y="8074"/>
                    <a:pt x="29206" y="7296"/>
                    <a:pt x="30226" y="9457"/>
                  </a:cubicBezTo>
                  <a:cubicBezTo>
                    <a:pt x="30278" y="9578"/>
                    <a:pt x="29984" y="9854"/>
                    <a:pt x="29863" y="10079"/>
                  </a:cubicBezTo>
                  <a:cubicBezTo>
                    <a:pt x="28653" y="12412"/>
                    <a:pt x="26234" y="13224"/>
                    <a:pt x="24229" y="14555"/>
                  </a:cubicBezTo>
                  <a:cubicBezTo>
                    <a:pt x="22536" y="15661"/>
                    <a:pt x="23486" y="17112"/>
                    <a:pt x="24022" y="18236"/>
                  </a:cubicBezTo>
                  <a:cubicBezTo>
                    <a:pt x="24328" y="18880"/>
                    <a:pt x="24972" y="19241"/>
                    <a:pt x="25627" y="19241"/>
                  </a:cubicBezTo>
                  <a:cubicBezTo>
                    <a:pt x="26008" y="19241"/>
                    <a:pt x="26393" y="19119"/>
                    <a:pt x="26718" y="18858"/>
                  </a:cubicBezTo>
                  <a:cubicBezTo>
                    <a:pt x="27228" y="18470"/>
                    <a:pt x="27609" y="18306"/>
                    <a:pt x="27903" y="18306"/>
                  </a:cubicBezTo>
                  <a:cubicBezTo>
                    <a:pt x="28524" y="18306"/>
                    <a:pt x="28748" y="19042"/>
                    <a:pt x="28947" y="19946"/>
                  </a:cubicBezTo>
                  <a:cubicBezTo>
                    <a:pt x="28982" y="20223"/>
                    <a:pt x="28999" y="20499"/>
                    <a:pt x="28982" y="20776"/>
                  </a:cubicBezTo>
                  <a:cubicBezTo>
                    <a:pt x="28774" y="20551"/>
                    <a:pt x="28446" y="20396"/>
                    <a:pt x="28342" y="20119"/>
                  </a:cubicBezTo>
                  <a:cubicBezTo>
                    <a:pt x="28124" y="19474"/>
                    <a:pt x="27849" y="19234"/>
                    <a:pt x="27528" y="19234"/>
                  </a:cubicBezTo>
                  <a:cubicBezTo>
                    <a:pt x="27212" y="19234"/>
                    <a:pt x="26853" y="19465"/>
                    <a:pt x="26459" y="19774"/>
                  </a:cubicBezTo>
                  <a:cubicBezTo>
                    <a:pt x="25646" y="20379"/>
                    <a:pt x="25958" y="21260"/>
                    <a:pt x="26130" y="21899"/>
                  </a:cubicBezTo>
                  <a:cubicBezTo>
                    <a:pt x="26459" y="23092"/>
                    <a:pt x="25802" y="23420"/>
                    <a:pt x="24938" y="23627"/>
                  </a:cubicBezTo>
                  <a:cubicBezTo>
                    <a:pt x="23901" y="23852"/>
                    <a:pt x="23072" y="24267"/>
                    <a:pt x="22553" y="25269"/>
                  </a:cubicBezTo>
                  <a:cubicBezTo>
                    <a:pt x="22273" y="25790"/>
                    <a:pt x="21682" y="26043"/>
                    <a:pt x="21157" y="26043"/>
                  </a:cubicBezTo>
                  <a:cubicBezTo>
                    <a:pt x="21003" y="26043"/>
                    <a:pt x="20855" y="26021"/>
                    <a:pt x="20721" y="25978"/>
                  </a:cubicBezTo>
                  <a:cubicBezTo>
                    <a:pt x="20116" y="25788"/>
                    <a:pt x="20963" y="25390"/>
                    <a:pt x="20946" y="24993"/>
                  </a:cubicBezTo>
                  <a:cubicBezTo>
                    <a:pt x="20929" y="24543"/>
                    <a:pt x="20738" y="24129"/>
                    <a:pt x="20410" y="23835"/>
                  </a:cubicBezTo>
                  <a:cubicBezTo>
                    <a:pt x="19477" y="22798"/>
                    <a:pt x="18354" y="21709"/>
                    <a:pt x="18215" y="20327"/>
                  </a:cubicBezTo>
                  <a:cubicBezTo>
                    <a:pt x="18098" y="19205"/>
                    <a:pt x="17332" y="17921"/>
                    <a:pt x="16200" y="17921"/>
                  </a:cubicBezTo>
                  <a:cubicBezTo>
                    <a:pt x="16163" y="17921"/>
                    <a:pt x="16127" y="17922"/>
                    <a:pt x="16090" y="17925"/>
                  </a:cubicBezTo>
                  <a:cubicBezTo>
                    <a:pt x="15105" y="17976"/>
                    <a:pt x="14068" y="18391"/>
                    <a:pt x="13930" y="19221"/>
                  </a:cubicBezTo>
                  <a:cubicBezTo>
                    <a:pt x="13670" y="20430"/>
                    <a:pt x="14137" y="21709"/>
                    <a:pt x="15122" y="22470"/>
                  </a:cubicBezTo>
                  <a:cubicBezTo>
                    <a:pt x="15952" y="23109"/>
                    <a:pt x="15952" y="23161"/>
                    <a:pt x="15589" y="23489"/>
                  </a:cubicBezTo>
                  <a:cubicBezTo>
                    <a:pt x="14448" y="24526"/>
                    <a:pt x="14915" y="26116"/>
                    <a:pt x="14292" y="27377"/>
                  </a:cubicBezTo>
                  <a:cubicBezTo>
                    <a:pt x="14143" y="27687"/>
                    <a:pt x="14420" y="27822"/>
                    <a:pt x="14760" y="27822"/>
                  </a:cubicBezTo>
                  <a:cubicBezTo>
                    <a:pt x="14932" y="27822"/>
                    <a:pt x="15121" y="27787"/>
                    <a:pt x="15278" y="27723"/>
                  </a:cubicBezTo>
                  <a:cubicBezTo>
                    <a:pt x="16510" y="27249"/>
                    <a:pt x="17772" y="26919"/>
                    <a:pt x="19089" y="26919"/>
                  </a:cubicBezTo>
                  <a:cubicBezTo>
                    <a:pt x="19212" y="26919"/>
                    <a:pt x="19336" y="26922"/>
                    <a:pt x="19460" y="26928"/>
                  </a:cubicBezTo>
                  <a:lnTo>
                    <a:pt x="19874" y="26928"/>
                  </a:lnTo>
                  <a:cubicBezTo>
                    <a:pt x="19840" y="26997"/>
                    <a:pt x="19823" y="27136"/>
                    <a:pt x="19753" y="27153"/>
                  </a:cubicBezTo>
                  <a:cubicBezTo>
                    <a:pt x="18630" y="27585"/>
                    <a:pt x="17507" y="28138"/>
                    <a:pt x="16349" y="28414"/>
                  </a:cubicBezTo>
                  <a:cubicBezTo>
                    <a:pt x="15692" y="28570"/>
                    <a:pt x="14915" y="28432"/>
                    <a:pt x="14707" y="29209"/>
                  </a:cubicBezTo>
                  <a:cubicBezTo>
                    <a:pt x="14500" y="30004"/>
                    <a:pt x="15260" y="30194"/>
                    <a:pt x="15813" y="30505"/>
                  </a:cubicBezTo>
                  <a:cubicBezTo>
                    <a:pt x="17161" y="31318"/>
                    <a:pt x="17369" y="32493"/>
                    <a:pt x="16867" y="33910"/>
                  </a:cubicBezTo>
                  <a:cubicBezTo>
                    <a:pt x="16664" y="34503"/>
                    <a:pt x="16349" y="34660"/>
                    <a:pt x="15995" y="34660"/>
                  </a:cubicBezTo>
                  <a:cubicBezTo>
                    <a:pt x="15626" y="34660"/>
                    <a:pt x="15216" y="34489"/>
                    <a:pt x="14846" y="34463"/>
                  </a:cubicBezTo>
                  <a:cubicBezTo>
                    <a:pt x="13916" y="34396"/>
                    <a:pt x="12987" y="34203"/>
                    <a:pt x="12042" y="34203"/>
                  </a:cubicBezTo>
                  <a:cubicBezTo>
                    <a:pt x="12003" y="34203"/>
                    <a:pt x="11964" y="34203"/>
                    <a:pt x="11925" y="34204"/>
                  </a:cubicBezTo>
                  <a:cubicBezTo>
                    <a:pt x="10957" y="34221"/>
                    <a:pt x="9834" y="34446"/>
                    <a:pt x="9989" y="35759"/>
                  </a:cubicBezTo>
                  <a:cubicBezTo>
                    <a:pt x="10128" y="37072"/>
                    <a:pt x="9834" y="38196"/>
                    <a:pt x="9592" y="39440"/>
                  </a:cubicBezTo>
                  <a:cubicBezTo>
                    <a:pt x="9385" y="40425"/>
                    <a:pt x="8693" y="42136"/>
                    <a:pt x="10542" y="42464"/>
                  </a:cubicBezTo>
                  <a:cubicBezTo>
                    <a:pt x="12305" y="42758"/>
                    <a:pt x="12668" y="43173"/>
                    <a:pt x="11735" y="44693"/>
                  </a:cubicBezTo>
                  <a:cubicBezTo>
                    <a:pt x="11389" y="45298"/>
                    <a:pt x="10888" y="45817"/>
                    <a:pt x="10300" y="46180"/>
                  </a:cubicBezTo>
                  <a:cubicBezTo>
                    <a:pt x="9108" y="46871"/>
                    <a:pt x="8175" y="47752"/>
                    <a:pt x="8313" y="49342"/>
                  </a:cubicBezTo>
                  <a:cubicBezTo>
                    <a:pt x="8365" y="49964"/>
                    <a:pt x="8140" y="50707"/>
                    <a:pt x="7535" y="50967"/>
                  </a:cubicBezTo>
                  <a:cubicBezTo>
                    <a:pt x="5168" y="52021"/>
                    <a:pt x="3768" y="53991"/>
                    <a:pt x="2662" y="56168"/>
                  </a:cubicBezTo>
                  <a:cubicBezTo>
                    <a:pt x="1781" y="57931"/>
                    <a:pt x="122" y="59469"/>
                    <a:pt x="1279" y="61888"/>
                  </a:cubicBezTo>
                  <a:cubicBezTo>
                    <a:pt x="1936" y="63236"/>
                    <a:pt x="1573" y="64792"/>
                    <a:pt x="830" y="66209"/>
                  </a:cubicBezTo>
                  <a:cubicBezTo>
                    <a:pt x="1" y="67781"/>
                    <a:pt x="744" y="70477"/>
                    <a:pt x="2126" y="71687"/>
                  </a:cubicBezTo>
                  <a:cubicBezTo>
                    <a:pt x="2420" y="71946"/>
                    <a:pt x="2662" y="72240"/>
                    <a:pt x="2818" y="72586"/>
                  </a:cubicBezTo>
                  <a:cubicBezTo>
                    <a:pt x="4027" y="75040"/>
                    <a:pt x="5462" y="77303"/>
                    <a:pt x="7881" y="78755"/>
                  </a:cubicBezTo>
                  <a:cubicBezTo>
                    <a:pt x="8455" y="79100"/>
                    <a:pt x="9053" y="79742"/>
                    <a:pt x="9645" y="79742"/>
                  </a:cubicBezTo>
                  <a:cubicBezTo>
                    <a:pt x="9766" y="79742"/>
                    <a:pt x="9887" y="79715"/>
                    <a:pt x="10007" y="79654"/>
                  </a:cubicBezTo>
                  <a:cubicBezTo>
                    <a:pt x="12824" y="78254"/>
                    <a:pt x="16142" y="79844"/>
                    <a:pt x="18889" y="77874"/>
                  </a:cubicBezTo>
                  <a:cubicBezTo>
                    <a:pt x="19326" y="77562"/>
                    <a:pt x="19938" y="77352"/>
                    <a:pt x="20558" y="77352"/>
                  </a:cubicBezTo>
                  <a:cubicBezTo>
                    <a:pt x="21313" y="77352"/>
                    <a:pt x="22079" y="77663"/>
                    <a:pt x="22553" y="78479"/>
                  </a:cubicBezTo>
                  <a:cubicBezTo>
                    <a:pt x="23034" y="79313"/>
                    <a:pt x="23538" y="79650"/>
                    <a:pt x="24283" y="79650"/>
                  </a:cubicBezTo>
                  <a:cubicBezTo>
                    <a:pt x="24448" y="79650"/>
                    <a:pt x="24626" y="79633"/>
                    <a:pt x="24817" y="79602"/>
                  </a:cubicBezTo>
                  <a:cubicBezTo>
                    <a:pt x="24994" y="79574"/>
                    <a:pt x="25161" y="79561"/>
                    <a:pt x="25317" y="79561"/>
                  </a:cubicBezTo>
                  <a:cubicBezTo>
                    <a:pt x="26715" y="79561"/>
                    <a:pt x="27271" y="80640"/>
                    <a:pt x="26960" y="82194"/>
                  </a:cubicBezTo>
                  <a:cubicBezTo>
                    <a:pt x="26683" y="83611"/>
                    <a:pt x="25750" y="85218"/>
                    <a:pt x="26545" y="86480"/>
                  </a:cubicBezTo>
                  <a:cubicBezTo>
                    <a:pt x="27461" y="87966"/>
                    <a:pt x="28515" y="89400"/>
                    <a:pt x="29206" y="90973"/>
                  </a:cubicBezTo>
                  <a:cubicBezTo>
                    <a:pt x="30416" y="93721"/>
                    <a:pt x="31298" y="96641"/>
                    <a:pt x="29777" y="99631"/>
                  </a:cubicBezTo>
                  <a:cubicBezTo>
                    <a:pt x="28809" y="101515"/>
                    <a:pt x="28619" y="103502"/>
                    <a:pt x="29535" y="105369"/>
                  </a:cubicBezTo>
                  <a:cubicBezTo>
                    <a:pt x="30503" y="107321"/>
                    <a:pt x="31228" y="109274"/>
                    <a:pt x="31488" y="111469"/>
                  </a:cubicBezTo>
                  <a:cubicBezTo>
                    <a:pt x="31712" y="113456"/>
                    <a:pt x="31695" y="115599"/>
                    <a:pt x="33371" y="117172"/>
                  </a:cubicBezTo>
                  <a:cubicBezTo>
                    <a:pt x="34322" y="118088"/>
                    <a:pt x="34581" y="119436"/>
                    <a:pt x="35013" y="120645"/>
                  </a:cubicBezTo>
                  <a:cubicBezTo>
                    <a:pt x="35393" y="121717"/>
                    <a:pt x="34546" y="123065"/>
                    <a:pt x="35843" y="123998"/>
                  </a:cubicBezTo>
                  <a:cubicBezTo>
                    <a:pt x="36206" y="124270"/>
                    <a:pt x="36549" y="124368"/>
                    <a:pt x="36881" y="124368"/>
                  </a:cubicBezTo>
                  <a:cubicBezTo>
                    <a:pt x="37735" y="124368"/>
                    <a:pt x="38515" y="123721"/>
                    <a:pt x="39372" y="123721"/>
                  </a:cubicBezTo>
                  <a:cubicBezTo>
                    <a:pt x="39388" y="123721"/>
                    <a:pt x="39404" y="123721"/>
                    <a:pt x="39420" y="123721"/>
                  </a:cubicBezTo>
                  <a:cubicBezTo>
                    <a:pt x="39526" y="123724"/>
                    <a:pt x="39630" y="123725"/>
                    <a:pt x="39734" y="123725"/>
                  </a:cubicBezTo>
                  <a:cubicBezTo>
                    <a:pt x="44937" y="123725"/>
                    <a:pt x="47636" y="120353"/>
                    <a:pt x="49754" y="116100"/>
                  </a:cubicBezTo>
                  <a:cubicBezTo>
                    <a:pt x="50186" y="115236"/>
                    <a:pt x="49720" y="113957"/>
                    <a:pt x="50826" y="113508"/>
                  </a:cubicBezTo>
                  <a:cubicBezTo>
                    <a:pt x="52761" y="112713"/>
                    <a:pt x="53193" y="111175"/>
                    <a:pt x="52692" y="109499"/>
                  </a:cubicBezTo>
                  <a:cubicBezTo>
                    <a:pt x="51949" y="107028"/>
                    <a:pt x="53297" y="106112"/>
                    <a:pt x="55181" y="105282"/>
                  </a:cubicBezTo>
                  <a:cubicBezTo>
                    <a:pt x="57773" y="104107"/>
                    <a:pt x="59449" y="98370"/>
                    <a:pt x="57963" y="96071"/>
                  </a:cubicBezTo>
                  <a:cubicBezTo>
                    <a:pt x="56770" y="94239"/>
                    <a:pt x="57099" y="92217"/>
                    <a:pt x="57444" y="90316"/>
                  </a:cubicBezTo>
                  <a:cubicBezTo>
                    <a:pt x="57911" y="87621"/>
                    <a:pt x="59933" y="85823"/>
                    <a:pt x="61851" y="84164"/>
                  </a:cubicBezTo>
                  <a:cubicBezTo>
                    <a:pt x="65601" y="80915"/>
                    <a:pt x="68055" y="76992"/>
                    <a:pt x="69109" y="72171"/>
                  </a:cubicBezTo>
                  <a:cubicBezTo>
                    <a:pt x="69271" y="71459"/>
                    <a:pt x="69266" y="70656"/>
                    <a:pt x="68371" y="70656"/>
                  </a:cubicBezTo>
                  <a:cubicBezTo>
                    <a:pt x="68311" y="70656"/>
                    <a:pt x="68246" y="70660"/>
                    <a:pt x="68176" y="70667"/>
                  </a:cubicBezTo>
                  <a:cubicBezTo>
                    <a:pt x="67157" y="70788"/>
                    <a:pt x="66154" y="71151"/>
                    <a:pt x="65152" y="71462"/>
                  </a:cubicBezTo>
                  <a:cubicBezTo>
                    <a:pt x="63960" y="71826"/>
                    <a:pt x="63201" y="72060"/>
                    <a:pt x="62664" y="72060"/>
                  </a:cubicBezTo>
                  <a:cubicBezTo>
                    <a:pt x="61727" y="72060"/>
                    <a:pt x="61469" y="71346"/>
                    <a:pt x="60772" y="69363"/>
                  </a:cubicBezTo>
                  <a:lnTo>
                    <a:pt x="60772" y="69363"/>
                  </a:lnTo>
                  <a:cubicBezTo>
                    <a:pt x="61180" y="69747"/>
                    <a:pt x="61467" y="70422"/>
                    <a:pt x="62074" y="70422"/>
                  </a:cubicBezTo>
                  <a:cubicBezTo>
                    <a:pt x="62180" y="70422"/>
                    <a:pt x="62295" y="70402"/>
                    <a:pt x="62422" y="70356"/>
                  </a:cubicBezTo>
                  <a:cubicBezTo>
                    <a:pt x="63925" y="69769"/>
                    <a:pt x="65359" y="68957"/>
                    <a:pt x="66897" y="68455"/>
                  </a:cubicBezTo>
                  <a:cubicBezTo>
                    <a:pt x="68660" y="67868"/>
                    <a:pt x="69732" y="66209"/>
                    <a:pt x="71391" y="65639"/>
                  </a:cubicBezTo>
                  <a:cubicBezTo>
                    <a:pt x="73706" y="64844"/>
                    <a:pt x="76713" y="61716"/>
                    <a:pt x="76852" y="59383"/>
                  </a:cubicBezTo>
                  <a:cubicBezTo>
                    <a:pt x="76834" y="59072"/>
                    <a:pt x="76713" y="58778"/>
                    <a:pt x="76506" y="58553"/>
                  </a:cubicBezTo>
                  <a:cubicBezTo>
                    <a:pt x="75918" y="57810"/>
                    <a:pt x="75279" y="57153"/>
                    <a:pt x="74294" y="56894"/>
                  </a:cubicBezTo>
                  <a:cubicBezTo>
                    <a:pt x="73724" y="56739"/>
                    <a:pt x="73378" y="56151"/>
                    <a:pt x="73516" y="55581"/>
                  </a:cubicBezTo>
                  <a:cubicBezTo>
                    <a:pt x="73547" y="55481"/>
                    <a:pt x="73596" y="55443"/>
                    <a:pt x="73658" y="55443"/>
                  </a:cubicBezTo>
                  <a:cubicBezTo>
                    <a:pt x="73842" y="55443"/>
                    <a:pt x="74139" y="55775"/>
                    <a:pt x="74398" y="55788"/>
                  </a:cubicBezTo>
                  <a:cubicBezTo>
                    <a:pt x="75366" y="55855"/>
                    <a:pt x="76333" y="56083"/>
                    <a:pt x="77301" y="56083"/>
                  </a:cubicBezTo>
                  <a:cubicBezTo>
                    <a:pt x="77336" y="56083"/>
                    <a:pt x="77370" y="56083"/>
                    <a:pt x="77405" y="56082"/>
                  </a:cubicBezTo>
                  <a:cubicBezTo>
                    <a:pt x="77727" y="56077"/>
                    <a:pt x="78047" y="56073"/>
                    <a:pt x="78365" y="56073"/>
                  </a:cubicBezTo>
                  <a:cubicBezTo>
                    <a:pt x="81373" y="56073"/>
                    <a:pt x="84145" y="56432"/>
                    <a:pt x="85786" y="59746"/>
                  </a:cubicBezTo>
                  <a:cubicBezTo>
                    <a:pt x="86136" y="60461"/>
                    <a:pt x="86996" y="61297"/>
                    <a:pt x="88011" y="61297"/>
                  </a:cubicBezTo>
                  <a:cubicBezTo>
                    <a:pt x="88148" y="61297"/>
                    <a:pt x="88288" y="61282"/>
                    <a:pt x="88430" y="61249"/>
                  </a:cubicBezTo>
                  <a:cubicBezTo>
                    <a:pt x="88585" y="61214"/>
                    <a:pt x="88707" y="61197"/>
                    <a:pt x="88805" y="61197"/>
                  </a:cubicBezTo>
                  <a:cubicBezTo>
                    <a:pt x="89186" y="61197"/>
                    <a:pt x="89184" y="61451"/>
                    <a:pt x="89225" y="61837"/>
                  </a:cubicBezTo>
                  <a:cubicBezTo>
                    <a:pt x="89830" y="66554"/>
                    <a:pt x="91990" y="70685"/>
                    <a:pt x="94133" y="74832"/>
                  </a:cubicBezTo>
                  <a:cubicBezTo>
                    <a:pt x="94475" y="75487"/>
                    <a:pt x="94875" y="75911"/>
                    <a:pt x="95290" y="75911"/>
                  </a:cubicBezTo>
                  <a:cubicBezTo>
                    <a:pt x="95652" y="75911"/>
                    <a:pt x="96025" y="75588"/>
                    <a:pt x="96380" y="74815"/>
                  </a:cubicBezTo>
                  <a:cubicBezTo>
                    <a:pt x="96622" y="74297"/>
                    <a:pt x="97036" y="73847"/>
                    <a:pt x="97382" y="73381"/>
                  </a:cubicBezTo>
                  <a:lnTo>
                    <a:pt x="97538" y="73225"/>
                  </a:lnTo>
                  <a:cubicBezTo>
                    <a:pt x="98212" y="71618"/>
                    <a:pt x="98056" y="69993"/>
                    <a:pt x="97831" y="68317"/>
                  </a:cubicBezTo>
                  <a:cubicBezTo>
                    <a:pt x="97762" y="67833"/>
                    <a:pt x="97589" y="67211"/>
                    <a:pt x="98194" y="67073"/>
                  </a:cubicBezTo>
                  <a:cubicBezTo>
                    <a:pt x="99784" y="66693"/>
                    <a:pt x="100268" y="65258"/>
                    <a:pt x="101149" y="64187"/>
                  </a:cubicBezTo>
                  <a:cubicBezTo>
                    <a:pt x="102117" y="63029"/>
                    <a:pt x="103137" y="61629"/>
                    <a:pt x="104243" y="60903"/>
                  </a:cubicBezTo>
                  <a:cubicBezTo>
                    <a:pt x="104825" y="60515"/>
                    <a:pt x="105739" y="59942"/>
                    <a:pt x="106690" y="59942"/>
                  </a:cubicBezTo>
                  <a:cubicBezTo>
                    <a:pt x="107432" y="59942"/>
                    <a:pt x="108196" y="60292"/>
                    <a:pt x="108840" y="61353"/>
                  </a:cubicBezTo>
                  <a:cubicBezTo>
                    <a:pt x="109600" y="62632"/>
                    <a:pt x="110965" y="63565"/>
                    <a:pt x="111017" y="65258"/>
                  </a:cubicBezTo>
                  <a:cubicBezTo>
                    <a:pt x="111034" y="65777"/>
                    <a:pt x="110793" y="66433"/>
                    <a:pt x="111536" y="66693"/>
                  </a:cubicBezTo>
                  <a:cubicBezTo>
                    <a:pt x="111822" y="66788"/>
                    <a:pt x="112112" y="66862"/>
                    <a:pt x="112391" y="66862"/>
                  </a:cubicBezTo>
                  <a:cubicBezTo>
                    <a:pt x="112769" y="66862"/>
                    <a:pt x="113129" y="66727"/>
                    <a:pt x="113437" y="66330"/>
                  </a:cubicBezTo>
                  <a:cubicBezTo>
                    <a:pt x="113540" y="66205"/>
                    <a:pt x="113700" y="66031"/>
                    <a:pt x="113856" y="66031"/>
                  </a:cubicBezTo>
                  <a:cubicBezTo>
                    <a:pt x="113960" y="66031"/>
                    <a:pt x="114062" y="66109"/>
                    <a:pt x="114145" y="66330"/>
                  </a:cubicBezTo>
                  <a:cubicBezTo>
                    <a:pt x="114543" y="67470"/>
                    <a:pt x="114802" y="68663"/>
                    <a:pt x="115286" y="69769"/>
                  </a:cubicBezTo>
                  <a:cubicBezTo>
                    <a:pt x="116271" y="72033"/>
                    <a:pt x="114940" y="74677"/>
                    <a:pt x="116858" y="76871"/>
                  </a:cubicBezTo>
                  <a:cubicBezTo>
                    <a:pt x="118241" y="78461"/>
                    <a:pt x="118362" y="80915"/>
                    <a:pt x="119900" y="82540"/>
                  </a:cubicBezTo>
                  <a:cubicBezTo>
                    <a:pt x="120401" y="82799"/>
                    <a:pt x="120885" y="83058"/>
                    <a:pt x="121386" y="83300"/>
                  </a:cubicBezTo>
                  <a:cubicBezTo>
                    <a:pt x="121538" y="83368"/>
                    <a:pt x="121699" y="83403"/>
                    <a:pt x="121846" y="83403"/>
                  </a:cubicBezTo>
                  <a:cubicBezTo>
                    <a:pt x="122184" y="83403"/>
                    <a:pt x="122445" y="83219"/>
                    <a:pt x="122337" y="82834"/>
                  </a:cubicBezTo>
                  <a:cubicBezTo>
                    <a:pt x="121818" y="80915"/>
                    <a:pt x="121991" y="78790"/>
                    <a:pt x="119969" y="77355"/>
                  </a:cubicBezTo>
                  <a:cubicBezTo>
                    <a:pt x="118414" y="76249"/>
                    <a:pt x="117239" y="74521"/>
                    <a:pt x="117463" y="72378"/>
                  </a:cubicBezTo>
                  <a:cubicBezTo>
                    <a:pt x="117528" y="71821"/>
                    <a:pt x="116912" y="70437"/>
                    <a:pt x="117695" y="70437"/>
                  </a:cubicBezTo>
                  <a:cubicBezTo>
                    <a:pt x="117955" y="70437"/>
                    <a:pt x="118371" y="70590"/>
                    <a:pt x="119019" y="70979"/>
                  </a:cubicBezTo>
                  <a:cubicBezTo>
                    <a:pt x="120194" y="71704"/>
                    <a:pt x="121386" y="72655"/>
                    <a:pt x="121749" y="73605"/>
                  </a:cubicBezTo>
                  <a:cubicBezTo>
                    <a:pt x="122096" y="74553"/>
                    <a:pt x="122434" y="74868"/>
                    <a:pt x="122776" y="74868"/>
                  </a:cubicBezTo>
                  <a:cubicBezTo>
                    <a:pt x="123251" y="74868"/>
                    <a:pt x="123732" y="74261"/>
                    <a:pt x="124255" y="73899"/>
                  </a:cubicBezTo>
                  <a:cubicBezTo>
                    <a:pt x="124531" y="73709"/>
                    <a:pt x="124721" y="73363"/>
                    <a:pt x="125015" y="73208"/>
                  </a:cubicBezTo>
                  <a:cubicBezTo>
                    <a:pt x="126743" y="72292"/>
                    <a:pt x="127210" y="70961"/>
                    <a:pt x="126743" y="69043"/>
                  </a:cubicBezTo>
                  <a:cubicBezTo>
                    <a:pt x="126294" y="67159"/>
                    <a:pt x="125292" y="65725"/>
                    <a:pt x="123892" y="64533"/>
                  </a:cubicBezTo>
                  <a:cubicBezTo>
                    <a:pt x="122596" y="63409"/>
                    <a:pt x="122285" y="62459"/>
                    <a:pt x="123546" y="61059"/>
                  </a:cubicBezTo>
                  <a:cubicBezTo>
                    <a:pt x="123952" y="60621"/>
                    <a:pt x="124332" y="60388"/>
                    <a:pt x="124705" y="60388"/>
                  </a:cubicBezTo>
                  <a:cubicBezTo>
                    <a:pt x="124936" y="60388"/>
                    <a:pt x="125164" y="60477"/>
                    <a:pt x="125395" y="60661"/>
                  </a:cubicBezTo>
                  <a:cubicBezTo>
                    <a:pt x="126000" y="61145"/>
                    <a:pt x="125810" y="61750"/>
                    <a:pt x="125119" y="62234"/>
                  </a:cubicBezTo>
                  <a:cubicBezTo>
                    <a:pt x="124618" y="62580"/>
                    <a:pt x="124445" y="63219"/>
                    <a:pt x="125050" y="63651"/>
                  </a:cubicBezTo>
                  <a:cubicBezTo>
                    <a:pt x="125442" y="63952"/>
                    <a:pt x="125858" y="64171"/>
                    <a:pt x="126268" y="64171"/>
                  </a:cubicBezTo>
                  <a:cubicBezTo>
                    <a:pt x="126635" y="64171"/>
                    <a:pt x="126996" y="63996"/>
                    <a:pt x="127331" y="63547"/>
                  </a:cubicBezTo>
                  <a:cubicBezTo>
                    <a:pt x="127694" y="63046"/>
                    <a:pt x="128247" y="62407"/>
                    <a:pt x="127469" y="61940"/>
                  </a:cubicBezTo>
                  <a:cubicBezTo>
                    <a:pt x="126398" y="61318"/>
                    <a:pt x="127037" y="61042"/>
                    <a:pt x="127590" y="60696"/>
                  </a:cubicBezTo>
                  <a:cubicBezTo>
                    <a:pt x="130061" y="59210"/>
                    <a:pt x="133449" y="59106"/>
                    <a:pt x="134693" y="55788"/>
                  </a:cubicBezTo>
                  <a:cubicBezTo>
                    <a:pt x="135298" y="54146"/>
                    <a:pt x="136093" y="52591"/>
                    <a:pt x="135851" y="50725"/>
                  </a:cubicBezTo>
                  <a:cubicBezTo>
                    <a:pt x="135522" y="48288"/>
                    <a:pt x="133932" y="46629"/>
                    <a:pt x="132498" y="44918"/>
                  </a:cubicBezTo>
                  <a:cubicBezTo>
                    <a:pt x="131772" y="44054"/>
                    <a:pt x="131859" y="43622"/>
                    <a:pt x="132775" y="43173"/>
                  </a:cubicBezTo>
                  <a:cubicBezTo>
                    <a:pt x="133120" y="43017"/>
                    <a:pt x="133397" y="42793"/>
                    <a:pt x="133362" y="42378"/>
                  </a:cubicBezTo>
                  <a:cubicBezTo>
                    <a:pt x="133345" y="41980"/>
                    <a:pt x="133051" y="41635"/>
                    <a:pt x="132671" y="41548"/>
                  </a:cubicBezTo>
                  <a:cubicBezTo>
                    <a:pt x="132227" y="41462"/>
                    <a:pt x="131713" y="41297"/>
                    <a:pt x="131292" y="41297"/>
                  </a:cubicBezTo>
                  <a:cubicBezTo>
                    <a:pt x="131122" y="41297"/>
                    <a:pt x="130968" y="41323"/>
                    <a:pt x="130839" y="41393"/>
                  </a:cubicBezTo>
                  <a:cubicBezTo>
                    <a:pt x="130667" y="41486"/>
                    <a:pt x="130517" y="41524"/>
                    <a:pt x="130385" y="41524"/>
                  </a:cubicBezTo>
                  <a:cubicBezTo>
                    <a:pt x="129751" y="41524"/>
                    <a:pt x="129496" y="40648"/>
                    <a:pt x="128935" y="40648"/>
                  </a:cubicBezTo>
                  <a:cubicBezTo>
                    <a:pt x="128871" y="40648"/>
                    <a:pt x="128804" y="40659"/>
                    <a:pt x="128731" y="40684"/>
                  </a:cubicBezTo>
                  <a:cubicBezTo>
                    <a:pt x="129025" y="40425"/>
                    <a:pt x="129336" y="40166"/>
                    <a:pt x="129612" y="39889"/>
                  </a:cubicBezTo>
                  <a:cubicBezTo>
                    <a:pt x="129699" y="39786"/>
                    <a:pt x="129768" y="39647"/>
                    <a:pt x="129802" y="39509"/>
                  </a:cubicBezTo>
                  <a:cubicBezTo>
                    <a:pt x="129896" y="39229"/>
                    <a:pt x="130059" y="38963"/>
                    <a:pt x="130355" y="38963"/>
                  </a:cubicBezTo>
                  <a:cubicBezTo>
                    <a:pt x="130388" y="38963"/>
                    <a:pt x="130423" y="38966"/>
                    <a:pt x="130459" y="38973"/>
                  </a:cubicBezTo>
                  <a:cubicBezTo>
                    <a:pt x="130822" y="39025"/>
                    <a:pt x="130718" y="39405"/>
                    <a:pt x="130753" y="39665"/>
                  </a:cubicBezTo>
                  <a:cubicBezTo>
                    <a:pt x="130885" y="40368"/>
                    <a:pt x="131150" y="40680"/>
                    <a:pt x="131522" y="40680"/>
                  </a:cubicBezTo>
                  <a:cubicBezTo>
                    <a:pt x="131781" y="40680"/>
                    <a:pt x="132092" y="40529"/>
                    <a:pt x="132446" y="40252"/>
                  </a:cubicBezTo>
                  <a:cubicBezTo>
                    <a:pt x="132816" y="39963"/>
                    <a:pt x="133198" y="39825"/>
                    <a:pt x="133552" y="39825"/>
                  </a:cubicBezTo>
                  <a:cubicBezTo>
                    <a:pt x="134190" y="39825"/>
                    <a:pt x="134735" y="40276"/>
                    <a:pt x="134935" y="41099"/>
                  </a:cubicBezTo>
                  <a:cubicBezTo>
                    <a:pt x="135004" y="41410"/>
                    <a:pt x="135246" y="41911"/>
                    <a:pt x="135436" y="41928"/>
                  </a:cubicBezTo>
                  <a:cubicBezTo>
                    <a:pt x="136836" y="42067"/>
                    <a:pt x="137130" y="43259"/>
                    <a:pt x="137441" y="44192"/>
                  </a:cubicBezTo>
                  <a:cubicBezTo>
                    <a:pt x="137757" y="45176"/>
                    <a:pt x="138205" y="45491"/>
                    <a:pt x="138710" y="45491"/>
                  </a:cubicBezTo>
                  <a:cubicBezTo>
                    <a:pt x="139226" y="45491"/>
                    <a:pt x="139803" y="45163"/>
                    <a:pt x="140361" y="44884"/>
                  </a:cubicBezTo>
                  <a:cubicBezTo>
                    <a:pt x="141813" y="44175"/>
                    <a:pt x="140586" y="43363"/>
                    <a:pt x="140327" y="42654"/>
                  </a:cubicBezTo>
                  <a:cubicBezTo>
                    <a:pt x="140188" y="42188"/>
                    <a:pt x="139739" y="41773"/>
                    <a:pt x="139324" y="41479"/>
                  </a:cubicBezTo>
                  <a:cubicBezTo>
                    <a:pt x="137717" y="40356"/>
                    <a:pt x="137648" y="38921"/>
                    <a:pt x="138305" y="37245"/>
                  </a:cubicBezTo>
                  <a:cubicBezTo>
                    <a:pt x="138533" y="36644"/>
                    <a:pt x="138753" y="36160"/>
                    <a:pt x="139216" y="36160"/>
                  </a:cubicBezTo>
                  <a:cubicBezTo>
                    <a:pt x="139418" y="36160"/>
                    <a:pt x="139666" y="36252"/>
                    <a:pt x="139981" y="36468"/>
                  </a:cubicBezTo>
                  <a:cubicBezTo>
                    <a:pt x="140121" y="36569"/>
                    <a:pt x="140268" y="36617"/>
                    <a:pt x="140413" y="36617"/>
                  </a:cubicBezTo>
                  <a:cubicBezTo>
                    <a:pt x="140661" y="36617"/>
                    <a:pt x="140902" y="36477"/>
                    <a:pt x="141087" y="36226"/>
                  </a:cubicBezTo>
                  <a:cubicBezTo>
                    <a:pt x="142573" y="34255"/>
                    <a:pt x="142850" y="29797"/>
                    <a:pt x="141640" y="27706"/>
                  </a:cubicBezTo>
                  <a:cubicBezTo>
                    <a:pt x="141485" y="27447"/>
                    <a:pt x="141104" y="27187"/>
                    <a:pt x="141398" y="26807"/>
                  </a:cubicBezTo>
                  <a:lnTo>
                    <a:pt x="141398" y="26807"/>
                  </a:lnTo>
                  <a:cubicBezTo>
                    <a:pt x="141623" y="26997"/>
                    <a:pt x="141917" y="27153"/>
                    <a:pt x="142072" y="27395"/>
                  </a:cubicBezTo>
                  <a:cubicBezTo>
                    <a:pt x="142988" y="28812"/>
                    <a:pt x="143869" y="30229"/>
                    <a:pt x="144733" y="31663"/>
                  </a:cubicBezTo>
                  <a:cubicBezTo>
                    <a:pt x="144984" y="32062"/>
                    <a:pt x="145261" y="32460"/>
                    <a:pt x="145713" y="32460"/>
                  </a:cubicBezTo>
                  <a:cubicBezTo>
                    <a:pt x="145790" y="32460"/>
                    <a:pt x="145872" y="32449"/>
                    <a:pt x="145960" y="32424"/>
                  </a:cubicBezTo>
                  <a:cubicBezTo>
                    <a:pt x="146323" y="32320"/>
                    <a:pt x="146825" y="32043"/>
                    <a:pt x="146928" y="31750"/>
                  </a:cubicBezTo>
                  <a:cubicBezTo>
                    <a:pt x="147118" y="31197"/>
                    <a:pt x="146496" y="30972"/>
                    <a:pt x="146151" y="30644"/>
                  </a:cubicBezTo>
                  <a:cubicBezTo>
                    <a:pt x="145805" y="30298"/>
                    <a:pt x="144889" y="29935"/>
                    <a:pt x="145511" y="29348"/>
                  </a:cubicBezTo>
                  <a:cubicBezTo>
                    <a:pt x="146220" y="28674"/>
                    <a:pt x="145701" y="28363"/>
                    <a:pt x="145373" y="27982"/>
                  </a:cubicBezTo>
                  <a:cubicBezTo>
                    <a:pt x="144924" y="27464"/>
                    <a:pt x="144353" y="27049"/>
                    <a:pt x="143904" y="26513"/>
                  </a:cubicBezTo>
                  <a:cubicBezTo>
                    <a:pt x="142452" y="24803"/>
                    <a:pt x="140309" y="24008"/>
                    <a:pt x="138927" y="23455"/>
                  </a:cubicBezTo>
                  <a:cubicBezTo>
                    <a:pt x="137233" y="22781"/>
                    <a:pt x="135350" y="23368"/>
                    <a:pt x="133794" y="22349"/>
                  </a:cubicBezTo>
                  <a:cubicBezTo>
                    <a:pt x="133621" y="22228"/>
                    <a:pt x="133120" y="22141"/>
                    <a:pt x="133379" y="21934"/>
                  </a:cubicBezTo>
                  <a:cubicBezTo>
                    <a:pt x="134416" y="21156"/>
                    <a:pt x="134192" y="19843"/>
                    <a:pt x="134814" y="18910"/>
                  </a:cubicBezTo>
                  <a:cubicBezTo>
                    <a:pt x="135183" y="18357"/>
                    <a:pt x="137525" y="17996"/>
                    <a:pt x="139389" y="17996"/>
                  </a:cubicBezTo>
                  <a:cubicBezTo>
                    <a:pt x="140321" y="17996"/>
                    <a:pt x="141133" y="18086"/>
                    <a:pt x="141519" y="18287"/>
                  </a:cubicBezTo>
                  <a:cubicBezTo>
                    <a:pt x="141913" y="18491"/>
                    <a:pt x="142318" y="18567"/>
                    <a:pt x="142722" y="18567"/>
                  </a:cubicBezTo>
                  <a:cubicBezTo>
                    <a:pt x="143310" y="18567"/>
                    <a:pt x="143896" y="18407"/>
                    <a:pt x="144440" y="18253"/>
                  </a:cubicBezTo>
                  <a:cubicBezTo>
                    <a:pt x="145183" y="18028"/>
                    <a:pt x="144301" y="17320"/>
                    <a:pt x="144440" y="16905"/>
                  </a:cubicBezTo>
                  <a:cubicBezTo>
                    <a:pt x="144595" y="16473"/>
                    <a:pt x="144232" y="15764"/>
                    <a:pt x="144803" y="15626"/>
                  </a:cubicBezTo>
                  <a:cubicBezTo>
                    <a:pt x="144894" y="15602"/>
                    <a:pt x="144986" y="15590"/>
                    <a:pt x="145078" y="15590"/>
                  </a:cubicBezTo>
                  <a:cubicBezTo>
                    <a:pt x="145503" y="15590"/>
                    <a:pt x="145922" y="15838"/>
                    <a:pt x="146306" y="16179"/>
                  </a:cubicBezTo>
                  <a:cubicBezTo>
                    <a:pt x="146709" y="16532"/>
                    <a:pt x="147171" y="16997"/>
                    <a:pt x="147617" y="16997"/>
                  </a:cubicBezTo>
                  <a:cubicBezTo>
                    <a:pt x="147935" y="16997"/>
                    <a:pt x="148244" y="16760"/>
                    <a:pt x="148518" y="16075"/>
                  </a:cubicBezTo>
                  <a:cubicBezTo>
                    <a:pt x="148584" y="15900"/>
                    <a:pt x="148692" y="15801"/>
                    <a:pt x="148828" y="15801"/>
                  </a:cubicBezTo>
                  <a:cubicBezTo>
                    <a:pt x="148906" y="15801"/>
                    <a:pt x="148994" y="15833"/>
                    <a:pt x="149088" y="15903"/>
                  </a:cubicBezTo>
                  <a:cubicBezTo>
                    <a:pt x="149348" y="16110"/>
                    <a:pt x="149348" y="16335"/>
                    <a:pt x="149192" y="16646"/>
                  </a:cubicBezTo>
                  <a:cubicBezTo>
                    <a:pt x="148743" y="17596"/>
                    <a:pt x="147965" y="18547"/>
                    <a:pt x="147965" y="19497"/>
                  </a:cubicBezTo>
                  <a:cubicBezTo>
                    <a:pt x="147931" y="21122"/>
                    <a:pt x="148708" y="22677"/>
                    <a:pt x="150022" y="23627"/>
                  </a:cubicBezTo>
                  <a:cubicBezTo>
                    <a:pt x="151231" y="24561"/>
                    <a:pt x="152631" y="25269"/>
                    <a:pt x="153582" y="26513"/>
                  </a:cubicBezTo>
                  <a:cubicBezTo>
                    <a:pt x="153835" y="26852"/>
                    <a:pt x="154112" y="27339"/>
                    <a:pt x="154580" y="27339"/>
                  </a:cubicBezTo>
                  <a:cubicBezTo>
                    <a:pt x="154686" y="27339"/>
                    <a:pt x="154802" y="27314"/>
                    <a:pt x="154930" y="27257"/>
                  </a:cubicBezTo>
                  <a:cubicBezTo>
                    <a:pt x="155621" y="26928"/>
                    <a:pt x="155673" y="26271"/>
                    <a:pt x="155604" y="25615"/>
                  </a:cubicBezTo>
                  <a:cubicBezTo>
                    <a:pt x="155448" y="24025"/>
                    <a:pt x="155863" y="22435"/>
                    <a:pt x="154739" y="20845"/>
                  </a:cubicBezTo>
                  <a:cubicBezTo>
                    <a:pt x="154065" y="19877"/>
                    <a:pt x="153772" y="18823"/>
                    <a:pt x="152406" y="18737"/>
                  </a:cubicBezTo>
                  <a:cubicBezTo>
                    <a:pt x="152044" y="18720"/>
                    <a:pt x="151940" y="18478"/>
                    <a:pt x="151888" y="18201"/>
                  </a:cubicBezTo>
                  <a:cubicBezTo>
                    <a:pt x="151820" y="17931"/>
                    <a:pt x="151918" y="17578"/>
                    <a:pt x="152229" y="17578"/>
                  </a:cubicBezTo>
                  <a:cubicBezTo>
                    <a:pt x="152236" y="17578"/>
                    <a:pt x="152243" y="17579"/>
                    <a:pt x="152251" y="17579"/>
                  </a:cubicBezTo>
                  <a:cubicBezTo>
                    <a:pt x="152284" y="17581"/>
                    <a:pt x="152317" y="17582"/>
                    <a:pt x="152350" y="17582"/>
                  </a:cubicBezTo>
                  <a:cubicBezTo>
                    <a:pt x="153000" y="17582"/>
                    <a:pt x="153628" y="17254"/>
                    <a:pt x="154277" y="17254"/>
                  </a:cubicBezTo>
                  <a:cubicBezTo>
                    <a:pt x="154558" y="17254"/>
                    <a:pt x="154844" y="17316"/>
                    <a:pt x="155137" y="17493"/>
                  </a:cubicBezTo>
                  <a:cubicBezTo>
                    <a:pt x="155393" y="17649"/>
                    <a:pt x="155627" y="17726"/>
                    <a:pt x="155836" y="17726"/>
                  </a:cubicBezTo>
                  <a:cubicBezTo>
                    <a:pt x="156249" y="17726"/>
                    <a:pt x="156566" y="17427"/>
                    <a:pt x="156761" y="16853"/>
                  </a:cubicBezTo>
                  <a:cubicBezTo>
                    <a:pt x="157072" y="15920"/>
                    <a:pt x="157954" y="15505"/>
                    <a:pt x="158662" y="15039"/>
                  </a:cubicBezTo>
                  <a:cubicBezTo>
                    <a:pt x="158771" y="14969"/>
                    <a:pt x="158912" y="14953"/>
                    <a:pt x="159064" y="14953"/>
                  </a:cubicBezTo>
                  <a:cubicBezTo>
                    <a:pt x="159192" y="14953"/>
                    <a:pt x="159327" y="14964"/>
                    <a:pt x="159458" y="14964"/>
                  </a:cubicBezTo>
                  <a:cubicBezTo>
                    <a:pt x="159792" y="14964"/>
                    <a:pt x="160100" y="14892"/>
                    <a:pt x="160183" y="14382"/>
                  </a:cubicBezTo>
                  <a:cubicBezTo>
                    <a:pt x="160304" y="13501"/>
                    <a:pt x="159475" y="13310"/>
                    <a:pt x="158887" y="12965"/>
                  </a:cubicBezTo>
                  <a:cubicBezTo>
                    <a:pt x="158662" y="12827"/>
                    <a:pt x="158334" y="12550"/>
                    <a:pt x="158351" y="12395"/>
                  </a:cubicBezTo>
                  <a:cubicBezTo>
                    <a:pt x="158404" y="12154"/>
                    <a:pt x="158582" y="12097"/>
                    <a:pt x="158776" y="12097"/>
                  </a:cubicBezTo>
                  <a:cubicBezTo>
                    <a:pt x="158903" y="12097"/>
                    <a:pt x="159037" y="12122"/>
                    <a:pt x="159146" y="12135"/>
                  </a:cubicBezTo>
                  <a:cubicBezTo>
                    <a:pt x="160460" y="12308"/>
                    <a:pt x="161652" y="12999"/>
                    <a:pt x="163017" y="12999"/>
                  </a:cubicBezTo>
                  <a:cubicBezTo>
                    <a:pt x="163570" y="12999"/>
                    <a:pt x="163795" y="12913"/>
                    <a:pt x="164002" y="12274"/>
                  </a:cubicBezTo>
                  <a:cubicBezTo>
                    <a:pt x="164745" y="10182"/>
                    <a:pt x="163311" y="10010"/>
                    <a:pt x="161998" y="9923"/>
                  </a:cubicBezTo>
                  <a:cubicBezTo>
                    <a:pt x="160218" y="9820"/>
                    <a:pt x="158438" y="9543"/>
                    <a:pt x="156710" y="9076"/>
                  </a:cubicBezTo>
                  <a:cubicBezTo>
                    <a:pt x="153313" y="8169"/>
                    <a:pt x="149984" y="6872"/>
                    <a:pt x="146431" y="6872"/>
                  </a:cubicBezTo>
                  <a:cubicBezTo>
                    <a:pt x="145249" y="6872"/>
                    <a:pt x="144041" y="7016"/>
                    <a:pt x="142798" y="7366"/>
                  </a:cubicBezTo>
                  <a:cubicBezTo>
                    <a:pt x="142441" y="7468"/>
                    <a:pt x="142044" y="7507"/>
                    <a:pt x="141624" y="7507"/>
                  </a:cubicBezTo>
                  <a:cubicBezTo>
                    <a:pt x="140475" y="7507"/>
                    <a:pt x="139148" y="7211"/>
                    <a:pt x="137959" y="7072"/>
                  </a:cubicBezTo>
                  <a:cubicBezTo>
                    <a:pt x="135760" y="6810"/>
                    <a:pt x="133765" y="5577"/>
                    <a:pt x="131513" y="5577"/>
                  </a:cubicBezTo>
                  <a:cubicBezTo>
                    <a:pt x="131235" y="5577"/>
                    <a:pt x="130953" y="5596"/>
                    <a:pt x="130666" y="5637"/>
                  </a:cubicBezTo>
                  <a:cubicBezTo>
                    <a:pt x="130197" y="5701"/>
                    <a:pt x="129713" y="5752"/>
                    <a:pt x="129231" y="5752"/>
                  </a:cubicBezTo>
                  <a:cubicBezTo>
                    <a:pt x="128525" y="5752"/>
                    <a:pt x="127823" y="5641"/>
                    <a:pt x="127175" y="5292"/>
                  </a:cubicBezTo>
                  <a:cubicBezTo>
                    <a:pt x="124583" y="3857"/>
                    <a:pt x="121352" y="4808"/>
                    <a:pt x="118811" y="3097"/>
                  </a:cubicBezTo>
                  <a:cubicBezTo>
                    <a:pt x="118623" y="2965"/>
                    <a:pt x="118385" y="2894"/>
                    <a:pt x="118144" y="2894"/>
                  </a:cubicBezTo>
                  <a:cubicBezTo>
                    <a:pt x="117786" y="2894"/>
                    <a:pt x="117421" y="3050"/>
                    <a:pt x="117204" y="3391"/>
                  </a:cubicBezTo>
                  <a:cubicBezTo>
                    <a:pt x="116737" y="4117"/>
                    <a:pt x="117601" y="4134"/>
                    <a:pt x="117930" y="4462"/>
                  </a:cubicBezTo>
                  <a:cubicBezTo>
                    <a:pt x="118103" y="4670"/>
                    <a:pt x="118154" y="4946"/>
                    <a:pt x="118068" y="5188"/>
                  </a:cubicBezTo>
                  <a:cubicBezTo>
                    <a:pt x="117958" y="5398"/>
                    <a:pt x="116241" y="5510"/>
                    <a:pt x="114740" y="5510"/>
                  </a:cubicBezTo>
                  <a:cubicBezTo>
                    <a:pt x="113645" y="5510"/>
                    <a:pt x="112664" y="5450"/>
                    <a:pt x="112503" y="5326"/>
                  </a:cubicBezTo>
                  <a:cubicBezTo>
                    <a:pt x="111242" y="4410"/>
                    <a:pt x="109825" y="3719"/>
                    <a:pt x="108321" y="3287"/>
                  </a:cubicBezTo>
                  <a:cubicBezTo>
                    <a:pt x="108108" y="3224"/>
                    <a:pt x="107902" y="3198"/>
                    <a:pt x="107703" y="3198"/>
                  </a:cubicBezTo>
                  <a:cubicBezTo>
                    <a:pt x="106742" y="3198"/>
                    <a:pt x="105934" y="3807"/>
                    <a:pt x="105084" y="3807"/>
                  </a:cubicBezTo>
                  <a:cubicBezTo>
                    <a:pt x="105000" y="3807"/>
                    <a:pt x="104915" y="3801"/>
                    <a:pt x="104830" y="3788"/>
                  </a:cubicBezTo>
                  <a:cubicBezTo>
                    <a:pt x="102083" y="3391"/>
                    <a:pt x="99266" y="3909"/>
                    <a:pt x="96760" y="1559"/>
                  </a:cubicBezTo>
                  <a:cubicBezTo>
                    <a:pt x="95295" y="185"/>
                    <a:pt x="93272" y="50"/>
                    <a:pt x="91223" y="50"/>
                  </a:cubicBezTo>
                  <a:cubicBezTo>
                    <a:pt x="90718" y="50"/>
                    <a:pt x="90212" y="58"/>
                    <a:pt x="89713" y="58"/>
                  </a:cubicBezTo>
                  <a:cubicBezTo>
                    <a:pt x="89152" y="58"/>
                    <a:pt x="88600" y="48"/>
                    <a:pt x="88067" y="4"/>
                  </a:cubicBezTo>
                  <a:cubicBezTo>
                    <a:pt x="88037" y="2"/>
                    <a:pt x="88007" y="1"/>
                    <a:pt x="87976" y="1"/>
                  </a:cubicBezTo>
                  <a:close/>
                </a:path>
              </a:pathLst>
            </a:custGeom>
            <a:solidFill>
              <a:srgbClr val="7CC140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72" name="Google Shape;1260;p53"/>
            <p:cNvSpPr/>
            <p:nvPr/>
          </p:nvSpPr>
          <p:spPr>
            <a:xfrm>
              <a:off x="5913800" y="3523050"/>
              <a:ext cx="1109075" cy="813875"/>
            </a:xfrm>
            <a:custGeom>
              <a:avLst/>
              <a:ahLst/>
              <a:rect l="l" t="t" r="r" b="b"/>
              <a:pathLst>
                <a:path w="44363" h="32555" extrusionOk="0">
                  <a:moveTo>
                    <a:pt x="28245" y="1"/>
                  </a:moveTo>
                  <a:cubicBezTo>
                    <a:pt x="27747" y="1"/>
                    <a:pt x="27602" y="373"/>
                    <a:pt x="27634" y="804"/>
                  </a:cubicBezTo>
                  <a:cubicBezTo>
                    <a:pt x="27737" y="2117"/>
                    <a:pt x="27979" y="3482"/>
                    <a:pt x="27996" y="4778"/>
                  </a:cubicBezTo>
                  <a:cubicBezTo>
                    <a:pt x="28014" y="5660"/>
                    <a:pt x="28567" y="7094"/>
                    <a:pt x="27634" y="7267"/>
                  </a:cubicBezTo>
                  <a:cubicBezTo>
                    <a:pt x="27521" y="7286"/>
                    <a:pt x="27406" y="7295"/>
                    <a:pt x="27290" y="7295"/>
                  </a:cubicBezTo>
                  <a:cubicBezTo>
                    <a:pt x="25431" y="7295"/>
                    <a:pt x="23230" y="4918"/>
                    <a:pt x="23555" y="3275"/>
                  </a:cubicBezTo>
                  <a:cubicBezTo>
                    <a:pt x="23754" y="2264"/>
                    <a:pt x="23333" y="1317"/>
                    <a:pt x="22034" y="1317"/>
                  </a:cubicBezTo>
                  <a:cubicBezTo>
                    <a:pt x="21978" y="1317"/>
                    <a:pt x="21920" y="1318"/>
                    <a:pt x="21862" y="1322"/>
                  </a:cubicBezTo>
                  <a:cubicBezTo>
                    <a:pt x="21814" y="1325"/>
                    <a:pt x="21765" y="1327"/>
                    <a:pt x="21716" y="1327"/>
                  </a:cubicBezTo>
                  <a:cubicBezTo>
                    <a:pt x="20777" y="1327"/>
                    <a:pt x="19668" y="752"/>
                    <a:pt x="18692" y="752"/>
                  </a:cubicBezTo>
                  <a:cubicBezTo>
                    <a:pt x="18107" y="752"/>
                    <a:pt x="17570" y="958"/>
                    <a:pt x="17144" y="1616"/>
                  </a:cubicBezTo>
                  <a:cubicBezTo>
                    <a:pt x="16642" y="2376"/>
                    <a:pt x="15295" y="2826"/>
                    <a:pt x="15191" y="4035"/>
                  </a:cubicBezTo>
                  <a:cubicBezTo>
                    <a:pt x="15162" y="4430"/>
                    <a:pt x="15144" y="4616"/>
                    <a:pt x="15002" y="4616"/>
                  </a:cubicBezTo>
                  <a:cubicBezTo>
                    <a:pt x="14889" y="4616"/>
                    <a:pt x="14698" y="4499"/>
                    <a:pt x="14361" y="4277"/>
                  </a:cubicBezTo>
                  <a:cubicBezTo>
                    <a:pt x="13724" y="3844"/>
                    <a:pt x="13113" y="3612"/>
                    <a:pt x="12606" y="3612"/>
                  </a:cubicBezTo>
                  <a:cubicBezTo>
                    <a:pt x="12042" y="3612"/>
                    <a:pt x="11607" y="3900"/>
                    <a:pt x="11406" y="4519"/>
                  </a:cubicBezTo>
                  <a:cubicBezTo>
                    <a:pt x="10784" y="6334"/>
                    <a:pt x="8710" y="7215"/>
                    <a:pt x="8624" y="9392"/>
                  </a:cubicBezTo>
                  <a:cubicBezTo>
                    <a:pt x="8607" y="10153"/>
                    <a:pt x="7933" y="10619"/>
                    <a:pt x="7086" y="10879"/>
                  </a:cubicBezTo>
                  <a:cubicBezTo>
                    <a:pt x="5669" y="11311"/>
                    <a:pt x="4355" y="11864"/>
                    <a:pt x="3007" y="12382"/>
                  </a:cubicBezTo>
                  <a:cubicBezTo>
                    <a:pt x="1003" y="13160"/>
                    <a:pt x="0" y="16910"/>
                    <a:pt x="1538" y="19018"/>
                  </a:cubicBezTo>
                  <a:cubicBezTo>
                    <a:pt x="2835" y="20798"/>
                    <a:pt x="3128" y="22595"/>
                    <a:pt x="3992" y="24375"/>
                  </a:cubicBezTo>
                  <a:cubicBezTo>
                    <a:pt x="4494" y="25360"/>
                    <a:pt x="4424" y="26276"/>
                    <a:pt x="3750" y="26950"/>
                  </a:cubicBezTo>
                  <a:cubicBezTo>
                    <a:pt x="3353" y="27348"/>
                    <a:pt x="3509" y="27797"/>
                    <a:pt x="4148" y="28298"/>
                  </a:cubicBezTo>
                  <a:cubicBezTo>
                    <a:pt x="5020" y="28962"/>
                    <a:pt x="5824" y="29302"/>
                    <a:pt x="6549" y="29302"/>
                  </a:cubicBezTo>
                  <a:cubicBezTo>
                    <a:pt x="7089" y="29302"/>
                    <a:pt x="7586" y="29114"/>
                    <a:pt x="8036" y="28730"/>
                  </a:cubicBezTo>
                  <a:cubicBezTo>
                    <a:pt x="8740" y="28095"/>
                    <a:pt x="9643" y="27747"/>
                    <a:pt x="10576" y="27747"/>
                  </a:cubicBezTo>
                  <a:cubicBezTo>
                    <a:pt x="10811" y="27747"/>
                    <a:pt x="11049" y="27769"/>
                    <a:pt x="11285" y="27814"/>
                  </a:cubicBezTo>
                  <a:cubicBezTo>
                    <a:pt x="11420" y="27836"/>
                    <a:pt x="11551" y="27846"/>
                    <a:pt x="11676" y="27846"/>
                  </a:cubicBezTo>
                  <a:cubicBezTo>
                    <a:pt x="12065" y="27846"/>
                    <a:pt x="12402" y="27743"/>
                    <a:pt x="12650" y="27521"/>
                  </a:cubicBezTo>
                  <a:cubicBezTo>
                    <a:pt x="14551" y="25793"/>
                    <a:pt x="17368" y="25343"/>
                    <a:pt x="20047" y="24790"/>
                  </a:cubicBezTo>
                  <a:cubicBezTo>
                    <a:pt x="20247" y="24746"/>
                    <a:pt x="20464" y="24721"/>
                    <a:pt x="20691" y="24721"/>
                  </a:cubicBezTo>
                  <a:cubicBezTo>
                    <a:pt x="21623" y="24721"/>
                    <a:pt x="22712" y="25150"/>
                    <a:pt x="23365" y="26484"/>
                  </a:cubicBezTo>
                  <a:cubicBezTo>
                    <a:pt x="23667" y="27105"/>
                    <a:pt x="23855" y="28198"/>
                    <a:pt x="25083" y="28198"/>
                  </a:cubicBezTo>
                  <a:cubicBezTo>
                    <a:pt x="25120" y="28198"/>
                    <a:pt x="25158" y="28197"/>
                    <a:pt x="25197" y="28195"/>
                  </a:cubicBezTo>
                  <a:cubicBezTo>
                    <a:pt x="25345" y="28183"/>
                    <a:pt x="25455" y="28022"/>
                    <a:pt x="25593" y="28022"/>
                  </a:cubicBezTo>
                  <a:cubicBezTo>
                    <a:pt x="25664" y="28022"/>
                    <a:pt x="25742" y="28065"/>
                    <a:pt x="25836" y="28195"/>
                  </a:cubicBezTo>
                  <a:cubicBezTo>
                    <a:pt x="25923" y="28298"/>
                    <a:pt x="25767" y="28592"/>
                    <a:pt x="25612" y="28713"/>
                  </a:cubicBezTo>
                  <a:cubicBezTo>
                    <a:pt x="25318" y="28938"/>
                    <a:pt x="24903" y="29128"/>
                    <a:pt x="25283" y="29646"/>
                  </a:cubicBezTo>
                  <a:cubicBezTo>
                    <a:pt x="25508" y="29871"/>
                    <a:pt x="25802" y="30026"/>
                    <a:pt x="26113" y="30078"/>
                  </a:cubicBezTo>
                  <a:cubicBezTo>
                    <a:pt x="26172" y="30086"/>
                    <a:pt x="26229" y="30090"/>
                    <a:pt x="26283" y="30090"/>
                  </a:cubicBezTo>
                  <a:cubicBezTo>
                    <a:pt x="26710" y="30090"/>
                    <a:pt x="27006" y="29856"/>
                    <a:pt x="27098" y="29473"/>
                  </a:cubicBezTo>
                  <a:cubicBezTo>
                    <a:pt x="27115" y="29335"/>
                    <a:pt x="27098" y="29197"/>
                    <a:pt x="27029" y="29076"/>
                  </a:cubicBezTo>
                  <a:cubicBezTo>
                    <a:pt x="26976" y="28903"/>
                    <a:pt x="26992" y="28848"/>
                    <a:pt x="27041" y="28848"/>
                  </a:cubicBezTo>
                  <a:cubicBezTo>
                    <a:pt x="27105" y="28848"/>
                    <a:pt x="27225" y="28941"/>
                    <a:pt x="27322" y="28990"/>
                  </a:cubicBezTo>
                  <a:cubicBezTo>
                    <a:pt x="27824" y="29266"/>
                    <a:pt x="28463" y="29473"/>
                    <a:pt x="28169" y="30113"/>
                  </a:cubicBezTo>
                  <a:cubicBezTo>
                    <a:pt x="27945" y="30597"/>
                    <a:pt x="28117" y="31029"/>
                    <a:pt x="28809" y="31461"/>
                  </a:cubicBezTo>
                  <a:cubicBezTo>
                    <a:pt x="30199" y="32318"/>
                    <a:pt x="31628" y="32554"/>
                    <a:pt x="32898" y="32554"/>
                  </a:cubicBezTo>
                  <a:cubicBezTo>
                    <a:pt x="33522" y="32554"/>
                    <a:pt x="34108" y="32497"/>
                    <a:pt x="34633" y="32429"/>
                  </a:cubicBezTo>
                  <a:cubicBezTo>
                    <a:pt x="36672" y="32135"/>
                    <a:pt x="39299" y="31824"/>
                    <a:pt x="39299" y="29145"/>
                  </a:cubicBezTo>
                  <a:cubicBezTo>
                    <a:pt x="39299" y="28938"/>
                    <a:pt x="39541" y="28799"/>
                    <a:pt x="39592" y="28575"/>
                  </a:cubicBezTo>
                  <a:cubicBezTo>
                    <a:pt x="40024" y="26968"/>
                    <a:pt x="41804" y="26363"/>
                    <a:pt x="42496" y="24998"/>
                  </a:cubicBezTo>
                  <a:cubicBezTo>
                    <a:pt x="44224" y="21559"/>
                    <a:pt x="44362" y="17722"/>
                    <a:pt x="40232" y="13661"/>
                  </a:cubicBezTo>
                  <a:cubicBezTo>
                    <a:pt x="38953" y="12399"/>
                    <a:pt x="38037" y="10671"/>
                    <a:pt x="36309" y="9859"/>
                  </a:cubicBezTo>
                  <a:cubicBezTo>
                    <a:pt x="34494" y="9012"/>
                    <a:pt x="34080" y="7716"/>
                    <a:pt x="33509" y="6472"/>
                  </a:cubicBezTo>
                  <a:cubicBezTo>
                    <a:pt x="33388" y="5608"/>
                    <a:pt x="33008" y="4761"/>
                    <a:pt x="32213" y="4346"/>
                  </a:cubicBezTo>
                  <a:cubicBezTo>
                    <a:pt x="30658" y="3465"/>
                    <a:pt x="30278" y="2100"/>
                    <a:pt x="29414" y="942"/>
                  </a:cubicBezTo>
                  <a:cubicBezTo>
                    <a:pt x="29120" y="544"/>
                    <a:pt x="28947" y="78"/>
                    <a:pt x="28377" y="9"/>
                  </a:cubicBezTo>
                  <a:cubicBezTo>
                    <a:pt x="28330" y="3"/>
                    <a:pt x="28287" y="1"/>
                    <a:pt x="28245" y="1"/>
                  </a:cubicBezTo>
                  <a:close/>
                </a:path>
              </a:pathLst>
            </a:custGeom>
            <a:solidFill>
              <a:srgbClr val="7CC140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73" name="Google Shape;1261;p53"/>
            <p:cNvSpPr/>
            <p:nvPr/>
          </p:nvSpPr>
          <p:spPr>
            <a:xfrm>
              <a:off x="6442175" y="3238700"/>
              <a:ext cx="571625" cy="311800"/>
            </a:xfrm>
            <a:custGeom>
              <a:avLst/>
              <a:ahLst/>
              <a:rect l="l" t="t" r="r" b="b"/>
              <a:pathLst>
                <a:path w="22865" h="12472" extrusionOk="0">
                  <a:moveTo>
                    <a:pt x="3070" y="1"/>
                  </a:moveTo>
                  <a:cubicBezTo>
                    <a:pt x="2939" y="1"/>
                    <a:pt x="2792" y="15"/>
                    <a:pt x="2627" y="46"/>
                  </a:cubicBezTo>
                  <a:cubicBezTo>
                    <a:pt x="1833" y="202"/>
                    <a:pt x="830" y="29"/>
                    <a:pt x="415" y="927"/>
                  </a:cubicBezTo>
                  <a:cubicBezTo>
                    <a:pt x="1" y="1826"/>
                    <a:pt x="934" y="1861"/>
                    <a:pt x="1400" y="2189"/>
                  </a:cubicBezTo>
                  <a:cubicBezTo>
                    <a:pt x="1504" y="2258"/>
                    <a:pt x="1366" y="2569"/>
                    <a:pt x="1435" y="2742"/>
                  </a:cubicBezTo>
                  <a:cubicBezTo>
                    <a:pt x="1757" y="3623"/>
                    <a:pt x="1963" y="4886"/>
                    <a:pt x="3062" y="4886"/>
                  </a:cubicBezTo>
                  <a:cubicBezTo>
                    <a:pt x="3084" y="4886"/>
                    <a:pt x="3106" y="4886"/>
                    <a:pt x="3129" y="4885"/>
                  </a:cubicBezTo>
                  <a:cubicBezTo>
                    <a:pt x="3207" y="4880"/>
                    <a:pt x="3284" y="4878"/>
                    <a:pt x="3360" y="4878"/>
                  </a:cubicBezTo>
                  <a:cubicBezTo>
                    <a:pt x="4698" y="4878"/>
                    <a:pt x="5731" y="5570"/>
                    <a:pt x="6810" y="6077"/>
                  </a:cubicBezTo>
                  <a:cubicBezTo>
                    <a:pt x="7328" y="6319"/>
                    <a:pt x="8019" y="7322"/>
                    <a:pt x="7207" y="8203"/>
                  </a:cubicBezTo>
                  <a:cubicBezTo>
                    <a:pt x="6913" y="8531"/>
                    <a:pt x="6948" y="8911"/>
                    <a:pt x="7121" y="9292"/>
                  </a:cubicBezTo>
                  <a:cubicBezTo>
                    <a:pt x="7274" y="9613"/>
                    <a:pt x="7597" y="9810"/>
                    <a:pt x="7934" y="9810"/>
                  </a:cubicBezTo>
                  <a:cubicBezTo>
                    <a:pt x="8014" y="9810"/>
                    <a:pt x="8095" y="9799"/>
                    <a:pt x="8175" y="9775"/>
                  </a:cubicBezTo>
                  <a:cubicBezTo>
                    <a:pt x="8275" y="9755"/>
                    <a:pt x="8368" y="9745"/>
                    <a:pt x="8457" y="9745"/>
                  </a:cubicBezTo>
                  <a:cubicBezTo>
                    <a:pt x="8811" y="9745"/>
                    <a:pt x="9087" y="9900"/>
                    <a:pt x="9419" y="10121"/>
                  </a:cubicBezTo>
                  <a:cubicBezTo>
                    <a:pt x="10079" y="10569"/>
                    <a:pt x="10930" y="10787"/>
                    <a:pt x="11688" y="10787"/>
                  </a:cubicBezTo>
                  <a:cubicBezTo>
                    <a:pt x="12538" y="10787"/>
                    <a:pt x="13270" y="10513"/>
                    <a:pt x="13480" y="9983"/>
                  </a:cubicBezTo>
                  <a:cubicBezTo>
                    <a:pt x="13648" y="9563"/>
                    <a:pt x="13555" y="9014"/>
                    <a:pt x="14230" y="9014"/>
                  </a:cubicBezTo>
                  <a:cubicBezTo>
                    <a:pt x="14250" y="9014"/>
                    <a:pt x="14271" y="9014"/>
                    <a:pt x="14293" y="9015"/>
                  </a:cubicBezTo>
                  <a:cubicBezTo>
                    <a:pt x="15036" y="9050"/>
                    <a:pt x="15381" y="9516"/>
                    <a:pt x="15450" y="10138"/>
                  </a:cubicBezTo>
                  <a:cubicBezTo>
                    <a:pt x="15640" y="11486"/>
                    <a:pt x="16522" y="11953"/>
                    <a:pt x="17697" y="11988"/>
                  </a:cubicBezTo>
                  <a:cubicBezTo>
                    <a:pt x="18224" y="11988"/>
                    <a:pt x="18870" y="12472"/>
                    <a:pt x="19366" y="12472"/>
                  </a:cubicBezTo>
                  <a:cubicBezTo>
                    <a:pt x="19602" y="12472"/>
                    <a:pt x="19804" y="12362"/>
                    <a:pt x="19944" y="12039"/>
                  </a:cubicBezTo>
                  <a:cubicBezTo>
                    <a:pt x="20289" y="11210"/>
                    <a:pt x="19287" y="10398"/>
                    <a:pt x="18596" y="9758"/>
                  </a:cubicBezTo>
                  <a:cubicBezTo>
                    <a:pt x="18164" y="9361"/>
                    <a:pt x="17420" y="8825"/>
                    <a:pt x="17749" y="8272"/>
                  </a:cubicBezTo>
                  <a:cubicBezTo>
                    <a:pt x="17984" y="7884"/>
                    <a:pt x="18253" y="7197"/>
                    <a:pt x="18937" y="7197"/>
                  </a:cubicBezTo>
                  <a:cubicBezTo>
                    <a:pt x="19107" y="7197"/>
                    <a:pt x="19302" y="7239"/>
                    <a:pt x="19529" y="7339"/>
                  </a:cubicBezTo>
                  <a:cubicBezTo>
                    <a:pt x="19732" y="7429"/>
                    <a:pt x="19935" y="7468"/>
                    <a:pt x="20135" y="7468"/>
                  </a:cubicBezTo>
                  <a:cubicBezTo>
                    <a:pt x="20854" y="7468"/>
                    <a:pt x="21544" y="6970"/>
                    <a:pt x="22138" y="6578"/>
                  </a:cubicBezTo>
                  <a:cubicBezTo>
                    <a:pt x="22795" y="6146"/>
                    <a:pt x="22864" y="5248"/>
                    <a:pt x="22311" y="4643"/>
                  </a:cubicBezTo>
                  <a:cubicBezTo>
                    <a:pt x="22115" y="4425"/>
                    <a:pt x="21948" y="4340"/>
                    <a:pt x="21799" y="4340"/>
                  </a:cubicBezTo>
                  <a:cubicBezTo>
                    <a:pt x="21465" y="4340"/>
                    <a:pt x="21227" y="4774"/>
                    <a:pt x="20963" y="5110"/>
                  </a:cubicBezTo>
                  <a:cubicBezTo>
                    <a:pt x="20756" y="5334"/>
                    <a:pt x="20479" y="5472"/>
                    <a:pt x="20168" y="5507"/>
                  </a:cubicBezTo>
                  <a:cubicBezTo>
                    <a:pt x="20112" y="5512"/>
                    <a:pt x="20051" y="5514"/>
                    <a:pt x="19986" y="5514"/>
                  </a:cubicBezTo>
                  <a:cubicBezTo>
                    <a:pt x="18639" y="5514"/>
                    <a:pt x="15548" y="4518"/>
                    <a:pt x="14344" y="3727"/>
                  </a:cubicBezTo>
                  <a:cubicBezTo>
                    <a:pt x="13999" y="3485"/>
                    <a:pt x="13636" y="3295"/>
                    <a:pt x="13238" y="3139"/>
                  </a:cubicBezTo>
                  <a:cubicBezTo>
                    <a:pt x="11925" y="2690"/>
                    <a:pt x="10473" y="2465"/>
                    <a:pt x="9298" y="1774"/>
                  </a:cubicBezTo>
                  <a:cubicBezTo>
                    <a:pt x="8770" y="1458"/>
                    <a:pt x="8301" y="1322"/>
                    <a:pt x="7877" y="1322"/>
                  </a:cubicBezTo>
                  <a:cubicBezTo>
                    <a:pt x="7093" y="1322"/>
                    <a:pt x="6459" y="1787"/>
                    <a:pt x="5876" y="2448"/>
                  </a:cubicBezTo>
                  <a:cubicBezTo>
                    <a:pt x="5497" y="2886"/>
                    <a:pt x="5240" y="3062"/>
                    <a:pt x="5050" y="3062"/>
                  </a:cubicBezTo>
                  <a:cubicBezTo>
                    <a:pt x="4739" y="3062"/>
                    <a:pt x="4614" y="2586"/>
                    <a:pt x="4442" y="2016"/>
                  </a:cubicBezTo>
                  <a:cubicBezTo>
                    <a:pt x="4193" y="1191"/>
                    <a:pt x="4266" y="1"/>
                    <a:pt x="3070" y="1"/>
                  </a:cubicBezTo>
                  <a:close/>
                </a:path>
              </a:pathLst>
            </a:custGeom>
            <a:solidFill>
              <a:srgbClr val="7CC140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74" name="Google Shape;1262;p53"/>
            <p:cNvSpPr/>
            <p:nvPr/>
          </p:nvSpPr>
          <p:spPr>
            <a:xfrm>
              <a:off x="5898675" y="3029225"/>
              <a:ext cx="282150" cy="318450"/>
            </a:xfrm>
            <a:custGeom>
              <a:avLst/>
              <a:ahLst/>
              <a:rect l="l" t="t" r="r" b="b"/>
              <a:pathLst>
                <a:path w="11286" h="12738" extrusionOk="0">
                  <a:moveTo>
                    <a:pt x="8163" y="0"/>
                  </a:moveTo>
                  <a:cubicBezTo>
                    <a:pt x="7646" y="0"/>
                    <a:pt x="7307" y="634"/>
                    <a:pt x="7121" y="1115"/>
                  </a:cubicBezTo>
                  <a:cubicBezTo>
                    <a:pt x="6498" y="2618"/>
                    <a:pt x="5081" y="3362"/>
                    <a:pt x="4027" y="4450"/>
                  </a:cubicBezTo>
                  <a:cubicBezTo>
                    <a:pt x="3562" y="4916"/>
                    <a:pt x="2753" y="5709"/>
                    <a:pt x="2170" y="5709"/>
                  </a:cubicBezTo>
                  <a:cubicBezTo>
                    <a:pt x="2125" y="5709"/>
                    <a:pt x="2082" y="5704"/>
                    <a:pt x="2040" y="5695"/>
                  </a:cubicBezTo>
                  <a:cubicBezTo>
                    <a:pt x="1767" y="5631"/>
                    <a:pt x="1536" y="5602"/>
                    <a:pt x="1339" y="5602"/>
                  </a:cubicBezTo>
                  <a:cubicBezTo>
                    <a:pt x="150" y="5602"/>
                    <a:pt x="215" y="6659"/>
                    <a:pt x="52" y="7475"/>
                  </a:cubicBezTo>
                  <a:cubicBezTo>
                    <a:pt x="1" y="9410"/>
                    <a:pt x="1625" y="11518"/>
                    <a:pt x="3267" y="12123"/>
                  </a:cubicBezTo>
                  <a:cubicBezTo>
                    <a:pt x="3638" y="12262"/>
                    <a:pt x="4019" y="12277"/>
                    <a:pt x="4389" y="12277"/>
                  </a:cubicBezTo>
                  <a:cubicBezTo>
                    <a:pt x="4488" y="12277"/>
                    <a:pt x="4586" y="12276"/>
                    <a:pt x="4683" y="12276"/>
                  </a:cubicBezTo>
                  <a:cubicBezTo>
                    <a:pt x="5034" y="12276"/>
                    <a:pt x="5369" y="12290"/>
                    <a:pt x="5669" y="12417"/>
                  </a:cubicBezTo>
                  <a:cubicBezTo>
                    <a:pt x="6156" y="12630"/>
                    <a:pt x="6559" y="12738"/>
                    <a:pt x="6895" y="12738"/>
                  </a:cubicBezTo>
                  <a:cubicBezTo>
                    <a:pt x="7678" y="12738"/>
                    <a:pt x="8093" y="12148"/>
                    <a:pt x="8348" y="10914"/>
                  </a:cubicBezTo>
                  <a:cubicBezTo>
                    <a:pt x="8572" y="9773"/>
                    <a:pt x="9073" y="8235"/>
                    <a:pt x="9937" y="7786"/>
                  </a:cubicBezTo>
                  <a:cubicBezTo>
                    <a:pt x="11268" y="7094"/>
                    <a:pt x="10577" y="6697"/>
                    <a:pt x="10231" y="6023"/>
                  </a:cubicBezTo>
                  <a:cubicBezTo>
                    <a:pt x="9782" y="5124"/>
                    <a:pt x="8797" y="4278"/>
                    <a:pt x="10058" y="3189"/>
                  </a:cubicBezTo>
                  <a:cubicBezTo>
                    <a:pt x="10404" y="2895"/>
                    <a:pt x="11285" y="2618"/>
                    <a:pt x="10853" y="1945"/>
                  </a:cubicBezTo>
                  <a:cubicBezTo>
                    <a:pt x="10266" y="1063"/>
                    <a:pt x="9402" y="286"/>
                    <a:pt x="8348" y="26"/>
                  </a:cubicBezTo>
                  <a:cubicBezTo>
                    <a:pt x="8284" y="9"/>
                    <a:pt x="8222" y="0"/>
                    <a:pt x="8163" y="0"/>
                  </a:cubicBezTo>
                  <a:close/>
                </a:path>
              </a:pathLst>
            </a:custGeom>
            <a:solidFill>
              <a:srgbClr val="7CC140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75" name="Google Shape;1263;p53"/>
            <p:cNvSpPr/>
            <p:nvPr/>
          </p:nvSpPr>
          <p:spPr>
            <a:xfrm>
              <a:off x="5544400" y="3065225"/>
              <a:ext cx="541800" cy="430700"/>
            </a:xfrm>
            <a:custGeom>
              <a:avLst/>
              <a:ahLst/>
              <a:rect l="l" t="t" r="r" b="b"/>
              <a:pathLst>
                <a:path w="21672" h="17228" extrusionOk="0">
                  <a:moveTo>
                    <a:pt x="7484" y="4583"/>
                  </a:moveTo>
                  <a:lnTo>
                    <a:pt x="7484" y="4583"/>
                  </a:lnTo>
                  <a:cubicBezTo>
                    <a:pt x="7486" y="4586"/>
                    <a:pt x="7488" y="4589"/>
                    <a:pt x="7491" y="4592"/>
                  </a:cubicBezTo>
                  <a:lnTo>
                    <a:pt x="7491" y="4592"/>
                  </a:lnTo>
                  <a:cubicBezTo>
                    <a:pt x="7494" y="4595"/>
                    <a:pt x="7498" y="4597"/>
                    <a:pt x="7501" y="4600"/>
                  </a:cubicBezTo>
                  <a:lnTo>
                    <a:pt x="7484" y="4583"/>
                  </a:lnTo>
                  <a:close/>
                  <a:moveTo>
                    <a:pt x="1210" y="0"/>
                  </a:moveTo>
                  <a:cubicBezTo>
                    <a:pt x="910" y="0"/>
                    <a:pt x="646" y="84"/>
                    <a:pt x="415" y="314"/>
                  </a:cubicBezTo>
                  <a:cubicBezTo>
                    <a:pt x="1" y="712"/>
                    <a:pt x="260" y="1127"/>
                    <a:pt x="571" y="1403"/>
                  </a:cubicBezTo>
                  <a:cubicBezTo>
                    <a:pt x="1833" y="2561"/>
                    <a:pt x="2939" y="3874"/>
                    <a:pt x="3872" y="5309"/>
                  </a:cubicBezTo>
                  <a:cubicBezTo>
                    <a:pt x="5894" y="8264"/>
                    <a:pt x="6948" y="12014"/>
                    <a:pt x="10663" y="13552"/>
                  </a:cubicBezTo>
                  <a:cubicBezTo>
                    <a:pt x="10715" y="13587"/>
                    <a:pt x="10733" y="13656"/>
                    <a:pt x="10733" y="13725"/>
                  </a:cubicBezTo>
                  <a:cubicBezTo>
                    <a:pt x="10007" y="15522"/>
                    <a:pt x="11579" y="15401"/>
                    <a:pt x="12478" y="15660"/>
                  </a:cubicBezTo>
                  <a:cubicBezTo>
                    <a:pt x="14932" y="16334"/>
                    <a:pt x="17420" y="16801"/>
                    <a:pt x="19961" y="17043"/>
                  </a:cubicBezTo>
                  <a:cubicBezTo>
                    <a:pt x="20276" y="17079"/>
                    <a:pt x="20618" y="17227"/>
                    <a:pt x="20904" y="17227"/>
                  </a:cubicBezTo>
                  <a:cubicBezTo>
                    <a:pt x="21167" y="17227"/>
                    <a:pt x="21382" y="17101"/>
                    <a:pt x="21482" y="16645"/>
                  </a:cubicBezTo>
                  <a:cubicBezTo>
                    <a:pt x="21672" y="15816"/>
                    <a:pt x="20842" y="15626"/>
                    <a:pt x="20306" y="15280"/>
                  </a:cubicBezTo>
                  <a:cubicBezTo>
                    <a:pt x="18129" y="13932"/>
                    <a:pt x="15502" y="14347"/>
                    <a:pt x="13204" y="13448"/>
                  </a:cubicBezTo>
                  <a:cubicBezTo>
                    <a:pt x="13103" y="13410"/>
                    <a:pt x="12986" y="13400"/>
                    <a:pt x="12863" y="13400"/>
                  </a:cubicBezTo>
                  <a:cubicBezTo>
                    <a:pt x="12726" y="13400"/>
                    <a:pt x="12582" y="13412"/>
                    <a:pt x="12448" y="13412"/>
                  </a:cubicBezTo>
                  <a:cubicBezTo>
                    <a:pt x="12162" y="13412"/>
                    <a:pt x="11919" y="13355"/>
                    <a:pt x="11873" y="12999"/>
                  </a:cubicBezTo>
                  <a:cubicBezTo>
                    <a:pt x="11769" y="12221"/>
                    <a:pt x="11614" y="11288"/>
                    <a:pt x="12409" y="10666"/>
                  </a:cubicBezTo>
                  <a:cubicBezTo>
                    <a:pt x="12979" y="10199"/>
                    <a:pt x="12806" y="9836"/>
                    <a:pt x="12478" y="9249"/>
                  </a:cubicBezTo>
                  <a:cubicBezTo>
                    <a:pt x="11908" y="8195"/>
                    <a:pt x="10352" y="8558"/>
                    <a:pt x="10076" y="7849"/>
                  </a:cubicBezTo>
                  <a:cubicBezTo>
                    <a:pt x="9542" y="6419"/>
                    <a:pt x="8354" y="5659"/>
                    <a:pt x="7491" y="4592"/>
                  </a:cubicBezTo>
                  <a:lnTo>
                    <a:pt x="7491" y="4592"/>
                  </a:lnTo>
                  <a:cubicBezTo>
                    <a:pt x="6993" y="4179"/>
                    <a:pt x="6512" y="3733"/>
                    <a:pt x="5980" y="3339"/>
                  </a:cubicBezTo>
                  <a:cubicBezTo>
                    <a:pt x="4563" y="2285"/>
                    <a:pt x="3682" y="522"/>
                    <a:pt x="1763" y="72"/>
                  </a:cubicBezTo>
                  <a:cubicBezTo>
                    <a:pt x="1567" y="28"/>
                    <a:pt x="1383" y="0"/>
                    <a:pt x="1210" y="0"/>
                  </a:cubicBezTo>
                  <a:close/>
                </a:path>
              </a:pathLst>
            </a:custGeom>
            <a:solidFill>
              <a:srgbClr val="7CC140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76" name="Google Shape;1264;p53"/>
            <p:cNvSpPr/>
            <p:nvPr/>
          </p:nvSpPr>
          <p:spPr>
            <a:xfrm>
              <a:off x="4388700" y="3530600"/>
              <a:ext cx="227275" cy="395425"/>
            </a:xfrm>
            <a:custGeom>
              <a:avLst/>
              <a:ahLst/>
              <a:rect l="l" t="t" r="r" b="b"/>
              <a:pathLst>
                <a:path w="9091" h="15817" extrusionOk="0">
                  <a:moveTo>
                    <a:pt x="7622" y="0"/>
                  </a:moveTo>
                  <a:cubicBezTo>
                    <a:pt x="7155" y="0"/>
                    <a:pt x="6965" y="363"/>
                    <a:pt x="6740" y="761"/>
                  </a:cubicBezTo>
                  <a:cubicBezTo>
                    <a:pt x="5963" y="2212"/>
                    <a:pt x="5323" y="3802"/>
                    <a:pt x="3405" y="4200"/>
                  </a:cubicBezTo>
                  <a:cubicBezTo>
                    <a:pt x="2645" y="4338"/>
                    <a:pt x="2247" y="4891"/>
                    <a:pt x="2109" y="5738"/>
                  </a:cubicBezTo>
                  <a:cubicBezTo>
                    <a:pt x="1781" y="7587"/>
                    <a:pt x="1971" y="9471"/>
                    <a:pt x="917" y="11285"/>
                  </a:cubicBezTo>
                  <a:cubicBezTo>
                    <a:pt x="1" y="12910"/>
                    <a:pt x="1660" y="15813"/>
                    <a:pt x="3077" y="15813"/>
                  </a:cubicBezTo>
                  <a:cubicBezTo>
                    <a:pt x="3125" y="15815"/>
                    <a:pt x="3172" y="15816"/>
                    <a:pt x="3219" y="15816"/>
                  </a:cubicBezTo>
                  <a:cubicBezTo>
                    <a:pt x="4640" y="15816"/>
                    <a:pt x="5279" y="14808"/>
                    <a:pt x="5496" y="13670"/>
                  </a:cubicBezTo>
                  <a:cubicBezTo>
                    <a:pt x="6049" y="11095"/>
                    <a:pt x="7034" y="8676"/>
                    <a:pt x="8002" y="6256"/>
                  </a:cubicBezTo>
                  <a:cubicBezTo>
                    <a:pt x="8745" y="4373"/>
                    <a:pt x="9091" y="2645"/>
                    <a:pt x="8192" y="778"/>
                  </a:cubicBezTo>
                  <a:cubicBezTo>
                    <a:pt x="8054" y="467"/>
                    <a:pt x="8106" y="18"/>
                    <a:pt x="7622" y="0"/>
                  </a:cubicBezTo>
                  <a:close/>
                </a:path>
              </a:pathLst>
            </a:custGeom>
            <a:solidFill>
              <a:srgbClr val="7CC140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77" name="Google Shape;1265;p53"/>
            <p:cNvSpPr/>
            <p:nvPr/>
          </p:nvSpPr>
          <p:spPr>
            <a:xfrm>
              <a:off x="6438300" y="1893850"/>
              <a:ext cx="267450" cy="418275"/>
            </a:xfrm>
            <a:custGeom>
              <a:avLst/>
              <a:ahLst/>
              <a:rect l="l" t="t" r="r" b="b"/>
              <a:pathLst>
                <a:path w="10698" h="16731" extrusionOk="0">
                  <a:moveTo>
                    <a:pt x="4909" y="1"/>
                  </a:moveTo>
                  <a:cubicBezTo>
                    <a:pt x="4667" y="1"/>
                    <a:pt x="4504" y="61"/>
                    <a:pt x="4562" y="216"/>
                  </a:cubicBezTo>
                  <a:cubicBezTo>
                    <a:pt x="5064" y="1633"/>
                    <a:pt x="3992" y="3465"/>
                    <a:pt x="5444" y="4502"/>
                  </a:cubicBezTo>
                  <a:cubicBezTo>
                    <a:pt x="6654" y="5366"/>
                    <a:pt x="6515" y="6627"/>
                    <a:pt x="6913" y="7647"/>
                  </a:cubicBezTo>
                  <a:cubicBezTo>
                    <a:pt x="6804" y="8207"/>
                    <a:pt x="6835" y="9062"/>
                    <a:pt x="6426" y="9062"/>
                  </a:cubicBezTo>
                  <a:cubicBezTo>
                    <a:pt x="6380" y="9062"/>
                    <a:pt x="6330" y="9052"/>
                    <a:pt x="6273" y="9029"/>
                  </a:cubicBezTo>
                  <a:cubicBezTo>
                    <a:pt x="6019" y="8928"/>
                    <a:pt x="5817" y="8884"/>
                    <a:pt x="5657" y="8884"/>
                  </a:cubicBezTo>
                  <a:cubicBezTo>
                    <a:pt x="5131" y="8884"/>
                    <a:pt x="5047" y="9360"/>
                    <a:pt x="4995" y="9876"/>
                  </a:cubicBezTo>
                  <a:cubicBezTo>
                    <a:pt x="4925" y="10533"/>
                    <a:pt x="4614" y="10757"/>
                    <a:pt x="4044" y="10896"/>
                  </a:cubicBezTo>
                  <a:cubicBezTo>
                    <a:pt x="726" y="11673"/>
                    <a:pt x="0" y="13229"/>
                    <a:pt x="1659" y="16028"/>
                  </a:cubicBezTo>
                  <a:cubicBezTo>
                    <a:pt x="1834" y="16314"/>
                    <a:pt x="1935" y="16730"/>
                    <a:pt x="2351" y="16730"/>
                  </a:cubicBezTo>
                  <a:cubicBezTo>
                    <a:pt x="2389" y="16730"/>
                    <a:pt x="2429" y="16727"/>
                    <a:pt x="2471" y="16720"/>
                  </a:cubicBezTo>
                  <a:cubicBezTo>
                    <a:pt x="3007" y="16633"/>
                    <a:pt x="3197" y="16236"/>
                    <a:pt x="3301" y="15752"/>
                  </a:cubicBezTo>
                  <a:cubicBezTo>
                    <a:pt x="3405" y="15251"/>
                    <a:pt x="3301" y="14784"/>
                    <a:pt x="4009" y="14542"/>
                  </a:cubicBezTo>
                  <a:cubicBezTo>
                    <a:pt x="5651" y="13955"/>
                    <a:pt x="7241" y="13194"/>
                    <a:pt x="8866" y="12555"/>
                  </a:cubicBezTo>
                  <a:cubicBezTo>
                    <a:pt x="9298" y="12399"/>
                    <a:pt x="9643" y="12261"/>
                    <a:pt x="9799" y="11829"/>
                  </a:cubicBezTo>
                  <a:cubicBezTo>
                    <a:pt x="10300" y="10308"/>
                    <a:pt x="8866" y="5746"/>
                    <a:pt x="7604" y="4709"/>
                  </a:cubicBezTo>
                  <a:cubicBezTo>
                    <a:pt x="7397" y="4536"/>
                    <a:pt x="6809" y="4571"/>
                    <a:pt x="7016" y="4139"/>
                  </a:cubicBezTo>
                  <a:cubicBezTo>
                    <a:pt x="7082" y="4008"/>
                    <a:pt x="7166" y="3963"/>
                    <a:pt x="7262" y="3963"/>
                  </a:cubicBezTo>
                  <a:cubicBezTo>
                    <a:pt x="7468" y="3963"/>
                    <a:pt x="7725" y="4173"/>
                    <a:pt x="7950" y="4173"/>
                  </a:cubicBezTo>
                  <a:cubicBezTo>
                    <a:pt x="7979" y="4174"/>
                    <a:pt x="8009" y="4175"/>
                    <a:pt x="8039" y="4175"/>
                  </a:cubicBezTo>
                  <a:cubicBezTo>
                    <a:pt x="9008" y="4175"/>
                    <a:pt x="9913" y="3634"/>
                    <a:pt x="10265" y="2946"/>
                  </a:cubicBezTo>
                  <a:cubicBezTo>
                    <a:pt x="10697" y="2117"/>
                    <a:pt x="9695" y="1667"/>
                    <a:pt x="8987" y="1581"/>
                  </a:cubicBezTo>
                  <a:cubicBezTo>
                    <a:pt x="7811" y="1443"/>
                    <a:pt x="6930" y="786"/>
                    <a:pt x="5962" y="250"/>
                  </a:cubicBezTo>
                  <a:cubicBezTo>
                    <a:pt x="5704" y="111"/>
                    <a:pt x="5235" y="1"/>
                    <a:pt x="4909" y="1"/>
                  </a:cubicBezTo>
                  <a:close/>
                </a:path>
              </a:pathLst>
            </a:custGeom>
            <a:solidFill>
              <a:srgbClr val="7CC140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78" name="Google Shape;1266;p53"/>
            <p:cNvSpPr/>
            <p:nvPr/>
          </p:nvSpPr>
          <p:spPr>
            <a:xfrm>
              <a:off x="6901875" y="4220725"/>
              <a:ext cx="468775" cy="354550"/>
            </a:xfrm>
            <a:custGeom>
              <a:avLst/>
              <a:ahLst/>
              <a:rect l="l" t="t" r="r" b="b"/>
              <a:pathLst>
                <a:path w="18751" h="14182" extrusionOk="0">
                  <a:moveTo>
                    <a:pt x="15666" y="0"/>
                  </a:moveTo>
                  <a:cubicBezTo>
                    <a:pt x="15588" y="0"/>
                    <a:pt x="15504" y="9"/>
                    <a:pt x="15415" y="28"/>
                  </a:cubicBezTo>
                  <a:cubicBezTo>
                    <a:pt x="14690" y="184"/>
                    <a:pt x="14759" y="772"/>
                    <a:pt x="14897" y="1290"/>
                  </a:cubicBezTo>
                  <a:cubicBezTo>
                    <a:pt x="15294" y="2845"/>
                    <a:pt x="14880" y="4038"/>
                    <a:pt x="13463" y="4850"/>
                  </a:cubicBezTo>
                  <a:cubicBezTo>
                    <a:pt x="13013" y="5109"/>
                    <a:pt x="12823" y="5472"/>
                    <a:pt x="13065" y="5991"/>
                  </a:cubicBezTo>
                  <a:cubicBezTo>
                    <a:pt x="13324" y="6578"/>
                    <a:pt x="12823" y="6803"/>
                    <a:pt x="12512" y="7097"/>
                  </a:cubicBezTo>
                  <a:cubicBezTo>
                    <a:pt x="12410" y="7191"/>
                    <a:pt x="12303" y="7233"/>
                    <a:pt x="12200" y="7233"/>
                  </a:cubicBezTo>
                  <a:cubicBezTo>
                    <a:pt x="12041" y="7233"/>
                    <a:pt x="11891" y="7133"/>
                    <a:pt x="11786" y="6976"/>
                  </a:cubicBezTo>
                  <a:cubicBezTo>
                    <a:pt x="11531" y="6610"/>
                    <a:pt x="11284" y="6477"/>
                    <a:pt x="11039" y="6477"/>
                  </a:cubicBezTo>
                  <a:cubicBezTo>
                    <a:pt x="10705" y="6477"/>
                    <a:pt x="10373" y="6726"/>
                    <a:pt x="10024" y="6976"/>
                  </a:cubicBezTo>
                  <a:cubicBezTo>
                    <a:pt x="8797" y="7891"/>
                    <a:pt x="7811" y="9188"/>
                    <a:pt x="6308" y="9637"/>
                  </a:cubicBezTo>
                  <a:cubicBezTo>
                    <a:pt x="4303" y="10242"/>
                    <a:pt x="2696" y="11572"/>
                    <a:pt x="812" y="12385"/>
                  </a:cubicBezTo>
                  <a:cubicBezTo>
                    <a:pt x="242" y="12627"/>
                    <a:pt x="0" y="13214"/>
                    <a:pt x="692" y="13577"/>
                  </a:cubicBezTo>
                  <a:cubicBezTo>
                    <a:pt x="1262" y="13888"/>
                    <a:pt x="1936" y="13992"/>
                    <a:pt x="2610" y="14182"/>
                  </a:cubicBezTo>
                  <a:cubicBezTo>
                    <a:pt x="3819" y="13854"/>
                    <a:pt x="4943" y="13249"/>
                    <a:pt x="5893" y="12436"/>
                  </a:cubicBezTo>
                  <a:cubicBezTo>
                    <a:pt x="7829" y="10743"/>
                    <a:pt x="10144" y="9447"/>
                    <a:pt x="12357" y="8496"/>
                  </a:cubicBezTo>
                  <a:cubicBezTo>
                    <a:pt x="14396" y="7615"/>
                    <a:pt x="15847" y="6042"/>
                    <a:pt x="17817" y="5213"/>
                  </a:cubicBezTo>
                  <a:cubicBezTo>
                    <a:pt x="18301" y="4988"/>
                    <a:pt x="18751" y="4452"/>
                    <a:pt x="18612" y="3848"/>
                  </a:cubicBezTo>
                  <a:cubicBezTo>
                    <a:pt x="18539" y="3538"/>
                    <a:pt x="18402" y="3442"/>
                    <a:pt x="18239" y="3442"/>
                  </a:cubicBezTo>
                  <a:cubicBezTo>
                    <a:pt x="18019" y="3442"/>
                    <a:pt x="17752" y="3615"/>
                    <a:pt x="17524" y="3675"/>
                  </a:cubicBezTo>
                  <a:cubicBezTo>
                    <a:pt x="17487" y="3682"/>
                    <a:pt x="17451" y="3686"/>
                    <a:pt x="17417" y="3686"/>
                  </a:cubicBezTo>
                  <a:cubicBezTo>
                    <a:pt x="17207" y="3686"/>
                    <a:pt x="17050" y="3554"/>
                    <a:pt x="17109" y="3346"/>
                  </a:cubicBezTo>
                  <a:cubicBezTo>
                    <a:pt x="17385" y="2431"/>
                    <a:pt x="16625" y="1791"/>
                    <a:pt x="16556" y="962"/>
                  </a:cubicBezTo>
                  <a:cubicBezTo>
                    <a:pt x="16526" y="461"/>
                    <a:pt x="16229" y="0"/>
                    <a:pt x="15666" y="0"/>
                  </a:cubicBezTo>
                  <a:close/>
                </a:path>
              </a:pathLst>
            </a:custGeom>
            <a:solidFill>
              <a:srgbClr val="7CC140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79" name="Google Shape;1267;p53"/>
            <p:cNvSpPr/>
            <p:nvPr/>
          </p:nvSpPr>
          <p:spPr>
            <a:xfrm>
              <a:off x="6306100" y="2654825"/>
              <a:ext cx="232875" cy="385425"/>
            </a:xfrm>
            <a:custGeom>
              <a:avLst/>
              <a:ahLst/>
              <a:rect l="l" t="t" r="r" b="b"/>
              <a:pathLst>
                <a:path w="9315" h="15417" extrusionOk="0">
                  <a:moveTo>
                    <a:pt x="6907" y="9941"/>
                  </a:moveTo>
                  <a:cubicBezTo>
                    <a:pt x="6738" y="10523"/>
                    <a:pt x="6645" y="11167"/>
                    <a:pt x="5910" y="11304"/>
                  </a:cubicBezTo>
                  <a:cubicBezTo>
                    <a:pt x="5905" y="11305"/>
                    <a:pt x="5899" y="11305"/>
                    <a:pt x="5892" y="11305"/>
                  </a:cubicBezTo>
                  <a:cubicBezTo>
                    <a:pt x="5767" y="11305"/>
                    <a:pt x="5547" y="11146"/>
                    <a:pt x="5547" y="11097"/>
                  </a:cubicBezTo>
                  <a:cubicBezTo>
                    <a:pt x="5616" y="10270"/>
                    <a:pt x="6304" y="10147"/>
                    <a:pt x="6907" y="9941"/>
                  </a:cubicBezTo>
                  <a:close/>
                  <a:moveTo>
                    <a:pt x="2345" y="1"/>
                  </a:moveTo>
                  <a:cubicBezTo>
                    <a:pt x="2049" y="1"/>
                    <a:pt x="1708" y="93"/>
                    <a:pt x="1419" y="93"/>
                  </a:cubicBezTo>
                  <a:cubicBezTo>
                    <a:pt x="1383" y="93"/>
                    <a:pt x="1348" y="92"/>
                    <a:pt x="1313" y="88"/>
                  </a:cubicBezTo>
                  <a:cubicBezTo>
                    <a:pt x="1306" y="88"/>
                    <a:pt x="1299" y="88"/>
                    <a:pt x="1292" y="88"/>
                  </a:cubicBezTo>
                  <a:cubicBezTo>
                    <a:pt x="885" y="88"/>
                    <a:pt x="504" y="561"/>
                    <a:pt x="639" y="883"/>
                  </a:cubicBezTo>
                  <a:cubicBezTo>
                    <a:pt x="1244" y="2283"/>
                    <a:pt x="0" y="3977"/>
                    <a:pt x="1348" y="5273"/>
                  </a:cubicBezTo>
                  <a:cubicBezTo>
                    <a:pt x="1538" y="5446"/>
                    <a:pt x="1383" y="5964"/>
                    <a:pt x="1538" y="6241"/>
                  </a:cubicBezTo>
                  <a:cubicBezTo>
                    <a:pt x="1851" y="6738"/>
                    <a:pt x="1941" y="7889"/>
                    <a:pt x="2501" y="7889"/>
                  </a:cubicBezTo>
                  <a:cubicBezTo>
                    <a:pt x="2623" y="7889"/>
                    <a:pt x="2766" y="7836"/>
                    <a:pt x="2938" y="7710"/>
                  </a:cubicBezTo>
                  <a:cubicBezTo>
                    <a:pt x="3345" y="7411"/>
                    <a:pt x="3664" y="7306"/>
                    <a:pt x="3951" y="7306"/>
                  </a:cubicBezTo>
                  <a:cubicBezTo>
                    <a:pt x="4345" y="7306"/>
                    <a:pt x="4678" y="7505"/>
                    <a:pt x="5098" y="7675"/>
                  </a:cubicBezTo>
                  <a:cubicBezTo>
                    <a:pt x="5375" y="7796"/>
                    <a:pt x="5651" y="7848"/>
                    <a:pt x="5668" y="8176"/>
                  </a:cubicBezTo>
                  <a:cubicBezTo>
                    <a:pt x="5668" y="8297"/>
                    <a:pt x="5547" y="8401"/>
                    <a:pt x="5478" y="8504"/>
                  </a:cubicBezTo>
                  <a:cubicBezTo>
                    <a:pt x="5288" y="8384"/>
                    <a:pt x="5098" y="8263"/>
                    <a:pt x="4908" y="8107"/>
                  </a:cubicBezTo>
                  <a:cubicBezTo>
                    <a:pt x="4670" y="7869"/>
                    <a:pt x="4349" y="7740"/>
                    <a:pt x="4020" y="7740"/>
                  </a:cubicBezTo>
                  <a:cubicBezTo>
                    <a:pt x="3895" y="7740"/>
                    <a:pt x="3770" y="7758"/>
                    <a:pt x="3646" y="7796"/>
                  </a:cubicBezTo>
                  <a:cubicBezTo>
                    <a:pt x="3059" y="7951"/>
                    <a:pt x="3284" y="8470"/>
                    <a:pt x="3249" y="8850"/>
                  </a:cubicBezTo>
                  <a:cubicBezTo>
                    <a:pt x="3180" y="10008"/>
                    <a:pt x="4701" y="11270"/>
                    <a:pt x="4580" y="11408"/>
                  </a:cubicBezTo>
                  <a:cubicBezTo>
                    <a:pt x="3042" y="13170"/>
                    <a:pt x="4251" y="13205"/>
                    <a:pt x="5599" y="13758"/>
                  </a:cubicBezTo>
                  <a:cubicBezTo>
                    <a:pt x="6014" y="13948"/>
                    <a:pt x="6429" y="15244"/>
                    <a:pt x="7379" y="15400"/>
                  </a:cubicBezTo>
                  <a:cubicBezTo>
                    <a:pt x="7454" y="15411"/>
                    <a:pt x="7523" y="15417"/>
                    <a:pt x="7586" y="15417"/>
                  </a:cubicBezTo>
                  <a:cubicBezTo>
                    <a:pt x="8462" y="15417"/>
                    <a:pt x="8316" y="14362"/>
                    <a:pt x="8606" y="13879"/>
                  </a:cubicBezTo>
                  <a:cubicBezTo>
                    <a:pt x="9315" y="12687"/>
                    <a:pt x="8554" y="11529"/>
                    <a:pt x="8105" y="10423"/>
                  </a:cubicBezTo>
                  <a:cubicBezTo>
                    <a:pt x="7967" y="10058"/>
                    <a:pt x="7709" y="9812"/>
                    <a:pt x="7353" y="9812"/>
                  </a:cubicBezTo>
                  <a:cubicBezTo>
                    <a:pt x="7222" y="9812"/>
                    <a:pt x="7078" y="9845"/>
                    <a:pt x="6922" y="9917"/>
                  </a:cubicBezTo>
                  <a:lnTo>
                    <a:pt x="6922" y="9917"/>
                  </a:lnTo>
                  <a:cubicBezTo>
                    <a:pt x="7290" y="9072"/>
                    <a:pt x="8114" y="7913"/>
                    <a:pt x="7103" y="7433"/>
                  </a:cubicBezTo>
                  <a:cubicBezTo>
                    <a:pt x="5789" y="6828"/>
                    <a:pt x="5530" y="5048"/>
                    <a:pt x="3854" y="4927"/>
                  </a:cubicBezTo>
                  <a:cubicBezTo>
                    <a:pt x="3335" y="4893"/>
                    <a:pt x="2886" y="4167"/>
                    <a:pt x="3318" y="3424"/>
                  </a:cubicBezTo>
                  <a:cubicBezTo>
                    <a:pt x="3975" y="2318"/>
                    <a:pt x="3353" y="1298"/>
                    <a:pt x="2955" y="348"/>
                  </a:cubicBezTo>
                  <a:cubicBezTo>
                    <a:pt x="2833" y="73"/>
                    <a:pt x="2607" y="1"/>
                    <a:pt x="2345" y="1"/>
                  </a:cubicBezTo>
                  <a:close/>
                </a:path>
              </a:pathLst>
            </a:custGeom>
            <a:solidFill>
              <a:srgbClr val="7CC140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80" name="Google Shape;1268;p53"/>
            <p:cNvSpPr/>
            <p:nvPr/>
          </p:nvSpPr>
          <p:spPr>
            <a:xfrm>
              <a:off x="6139750" y="3178550"/>
              <a:ext cx="185375" cy="227425"/>
            </a:xfrm>
            <a:custGeom>
              <a:avLst/>
              <a:ahLst/>
              <a:rect l="l" t="t" r="r" b="b"/>
              <a:pathLst>
                <a:path w="7415" h="9097" extrusionOk="0">
                  <a:moveTo>
                    <a:pt x="6576" y="0"/>
                  </a:moveTo>
                  <a:cubicBezTo>
                    <a:pt x="6440" y="0"/>
                    <a:pt x="6314" y="46"/>
                    <a:pt x="6222" y="154"/>
                  </a:cubicBezTo>
                  <a:cubicBezTo>
                    <a:pt x="5928" y="483"/>
                    <a:pt x="5611" y="592"/>
                    <a:pt x="5290" y="592"/>
                  </a:cubicBezTo>
                  <a:cubicBezTo>
                    <a:pt x="4988" y="592"/>
                    <a:pt x="4683" y="496"/>
                    <a:pt x="4390" y="396"/>
                  </a:cubicBezTo>
                  <a:cubicBezTo>
                    <a:pt x="3964" y="242"/>
                    <a:pt x="3597" y="173"/>
                    <a:pt x="3279" y="173"/>
                  </a:cubicBezTo>
                  <a:cubicBezTo>
                    <a:pt x="1986" y="173"/>
                    <a:pt x="1492" y="1318"/>
                    <a:pt x="1020" y="2608"/>
                  </a:cubicBezTo>
                  <a:cubicBezTo>
                    <a:pt x="364" y="4353"/>
                    <a:pt x="1" y="6064"/>
                    <a:pt x="796" y="7360"/>
                  </a:cubicBezTo>
                  <a:cubicBezTo>
                    <a:pt x="847" y="8362"/>
                    <a:pt x="761" y="8984"/>
                    <a:pt x="1470" y="9088"/>
                  </a:cubicBezTo>
                  <a:cubicBezTo>
                    <a:pt x="1519" y="9094"/>
                    <a:pt x="1568" y="9097"/>
                    <a:pt x="1614" y="9097"/>
                  </a:cubicBezTo>
                  <a:cubicBezTo>
                    <a:pt x="2117" y="9097"/>
                    <a:pt x="2435" y="8762"/>
                    <a:pt x="2593" y="8224"/>
                  </a:cubicBezTo>
                  <a:cubicBezTo>
                    <a:pt x="2634" y="8075"/>
                    <a:pt x="2578" y="7743"/>
                    <a:pt x="2746" y="7743"/>
                  </a:cubicBezTo>
                  <a:cubicBezTo>
                    <a:pt x="2792" y="7743"/>
                    <a:pt x="2854" y="7768"/>
                    <a:pt x="2938" y="7827"/>
                  </a:cubicBezTo>
                  <a:cubicBezTo>
                    <a:pt x="3173" y="7995"/>
                    <a:pt x="3380" y="8062"/>
                    <a:pt x="3567" y="8062"/>
                  </a:cubicBezTo>
                  <a:cubicBezTo>
                    <a:pt x="4013" y="8062"/>
                    <a:pt x="4340" y="7677"/>
                    <a:pt x="4632" y="7360"/>
                  </a:cubicBezTo>
                  <a:cubicBezTo>
                    <a:pt x="5116" y="6842"/>
                    <a:pt x="4563" y="6358"/>
                    <a:pt x="4373" y="5839"/>
                  </a:cubicBezTo>
                  <a:cubicBezTo>
                    <a:pt x="4183" y="5321"/>
                    <a:pt x="3491" y="4750"/>
                    <a:pt x="4442" y="4249"/>
                  </a:cubicBezTo>
                  <a:cubicBezTo>
                    <a:pt x="4943" y="3990"/>
                    <a:pt x="5790" y="3852"/>
                    <a:pt x="5427" y="3057"/>
                  </a:cubicBezTo>
                  <a:cubicBezTo>
                    <a:pt x="5274" y="2713"/>
                    <a:pt x="5030" y="2616"/>
                    <a:pt x="4752" y="2616"/>
                  </a:cubicBezTo>
                  <a:cubicBezTo>
                    <a:pt x="4400" y="2616"/>
                    <a:pt x="3994" y="2771"/>
                    <a:pt x="3647" y="2780"/>
                  </a:cubicBezTo>
                  <a:cubicBezTo>
                    <a:pt x="3388" y="2815"/>
                    <a:pt x="3129" y="2850"/>
                    <a:pt x="2887" y="2919"/>
                  </a:cubicBezTo>
                  <a:cubicBezTo>
                    <a:pt x="2887" y="2746"/>
                    <a:pt x="2800" y="2487"/>
                    <a:pt x="2887" y="2435"/>
                  </a:cubicBezTo>
                  <a:cubicBezTo>
                    <a:pt x="3111" y="2262"/>
                    <a:pt x="3405" y="2037"/>
                    <a:pt x="3664" y="2037"/>
                  </a:cubicBezTo>
                  <a:cubicBezTo>
                    <a:pt x="4321" y="2055"/>
                    <a:pt x="4995" y="2262"/>
                    <a:pt x="5634" y="2262"/>
                  </a:cubicBezTo>
                  <a:cubicBezTo>
                    <a:pt x="6481" y="2262"/>
                    <a:pt x="6861" y="1553"/>
                    <a:pt x="7242" y="931"/>
                  </a:cubicBezTo>
                  <a:cubicBezTo>
                    <a:pt x="7414" y="689"/>
                    <a:pt x="7328" y="344"/>
                    <a:pt x="7086" y="188"/>
                  </a:cubicBezTo>
                  <a:cubicBezTo>
                    <a:pt x="6932" y="73"/>
                    <a:pt x="6746" y="0"/>
                    <a:pt x="6576" y="0"/>
                  </a:cubicBezTo>
                  <a:close/>
                </a:path>
              </a:pathLst>
            </a:custGeom>
            <a:solidFill>
              <a:srgbClr val="7CC140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81" name="Google Shape;1269;p53"/>
            <p:cNvSpPr/>
            <p:nvPr/>
          </p:nvSpPr>
          <p:spPr>
            <a:xfrm>
              <a:off x="4320000" y="1079225"/>
              <a:ext cx="260125" cy="163000"/>
            </a:xfrm>
            <a:custGeom>
              <a:avLst/>
              <a:ahLst/>
              <a:rect l="l" t="t" r="r" b="b"/>
              <a:pathLst>
                <a:path w="10405" h="6520" extrusionOk="0">
                  <a:moveTo>
                    <a:pt x="8970" y="1"/>
                  </a:moveTo>
                  <a:cubicBezTo>
                    <a:pt x="6620" y="778"/>
                    <a:pt x="3786" y="294"/>
                    <a:pt x="1764" y="2576"/>
                  </a:cubicBezTo>
                  <a:cubicBezTo>
                    <a:pt x="502" y="3993"/>
                    <a:pt x="1" y="5410"/>
                    <a:pt x="1038" y="5876"/>
                  </a:cubicBezTo>
                  <a:cubicBezTo>
                    <a:pt x="2057" y="6274"/>
                    <a:pt x="3146" y="6499"/>
                    <a:pt x="4252" y="6516"/>
                  </a:cubicBezTo>
                  <a:cubicBezTo>
                    <a:pt x="4303" y="6518"/>
                    <a:pt x="4355" y="6520"/>
                    <a:pt x="4406" y="6520"/>
                  </a:cubicBezTo>
                  <a:cubicBezTo>
                    <a:pt x="4717" y="6520"/>
                    <a:pt x="5012" y="6455"/>
                    <a:pt x="5116" y="6084"/>
                  </a:cubicBezTo>
                  <a:cubicBezTo>
                    <a:pt x="5237" y="5652"/>
                    <a:pt x="4892" y="5479"/>
                    <a:pt x="4563" y="5323"/>
                  </a:cubicBezTo>
                  <a:cubicBezTo>
                    <a:pt x="3094" y="4598"/>
                    <a:pt x="3630" y="3924"/>
                    <a:pt x="4598" y="3198"/>
                  </a:cubicBezTo>
                  <a:cubicBezTo>
                    <a:pt x="5980" y="2144"/>
                    <a:pt x="7726" y="2126"/>
                    <a:pt x="9264" y="1487"/>
                  </a:cubicBezTo>
                  <a:cubicBezTo>
                    <a:pt x="9696" y="1331"/>
                    <a:pt x="10404" y="1556"/>
                    <a:pt x="10352" y="796"/>
                  </a:cubicBezTo>
                  <a:cubicBezTo>
                    <a:pt x="10301" y="35"/>
                    <a:pt x="9627" y="70"/>
                    <a:pt x="8970" y="1"/>
                  </a:cubicBezTo>
                  <a:close/>
                </a:path>
              </a:pathLst>
            </a:custGeom>
            <a:solidFill>
              <a:srgbClr val="7CC140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82" name="Google Shape;1270;p53"/>
            <p:cNvSpPr/>
            <p:nvPr/>
          </p:nvSpPr>
          <p:spPr>
            <a:xfrm>
              <a:off x="3605850" y="1017225"/>
              <a:ext cx="246275" cy="88775"/>
            </a:xfrm>
            <a:custGeom>
              <a:avLst/>
              <a:ahLst/>
              <a:rect l="l" t="t" r="r" b="b"/>
              <a:pathLst>
                <a:path w="9851" h="3551" extrusionOk="0">
                  <a:moveTo>
                    <a:pt x="3896" y="1"/>
                  </a:moveTo>
                  <a:cubicBezTo>
                    <a:pt x="2951" y="1"/>
                    <a:pt x="1998" y="113"/>
                    <a:pt x="1055" y="130"/>
                  </a:cubicBezTo>
                  <a:cubicBezTo>
                    <a:pt x="674" y="130"/>
                    <a:pt x="260" y="217"/>
                    <a:pt x="121" y="649"/>
                  </a:cubicBezTo>
                  <a:cubicBezTo>
                    <a:pt x="0" y="1046"/>
                    <a:pt x="173" y="1461"/>
                    <a:pt x="536" y="1651"/>
                  </a:cubicBezTo>
                  <a:cubicBezTo>
                    <a:pt x="1487" y="2256"/>
                    <a:pt x="2489" y="2792"/>
                    <a:pt x="3474" y="3345"/>
                  </a:cubicBezTo>
                  <a:cubicBezTo>
                    <a:pt x="3715" y="3472"/>
                    <a:pt x="3939" y="3551"/>
                    <a:pt x="4149" y="3551"/>
                  </a:cubicBezTo>
                  <a:cubicBezTo>
                    <a:pt x="4450" y="3551"/>
                    <a:pt x="4723" y="3389"/>
                    <a:pt x="4978" y="2982"/>
                  </a:cubicBezTo>
                  <a:cubicBezTo>
                    <a:pt x="5203" y="2650"/>
                    <a:pt x="5511" y="2104"/>
                    <a:pt x="5931" y="2104"/>
                  </a:cubicBezTo>
                  <a:cubicBezTo>
                    <a:pt x="6058" y="2104"/>
                    <a:pt x="6195" y="2153"/>
                    <a:pt x="6343" y="2273"/>
                  </a:cubicBezTo>
                  <a:cubicBezTo>
                    <a:pt x="6982" y="2809"/>
                    <a:pt x="7673" y="2826"/>
                    <a:pt x="8365" y="2895"/>
                  </a:cubicBezTo>
                  <a:cubicBezTo>
                    <a:pt x="8588" y="2920"/>
                    <a:pt x="8869" y="3004"/>
                    <a:pt x="9118" y="3004"/>
                  </a:cubicBezTo>
                  <a:cubicBezTo>
                    <a:pt x="9390" y="3004"/>
                    <a:pt x="9623" y="2904"/>
                    <a:pt x="9695" y="2515"/>
                  </a:cubicBezTo>
                  <a:cubicBezTo>
                    <a:pt x="9851" y="1789"/>
                    <a:pt x="9142" y="1668"/>
                    <a:pt x="8641" y="1478"/>
                  </a:cubicBezTo>
                  <a:lnTo>
                    <a:pt x="6585" y="493"/>
                  </a:lnTo>
                  <a:cubicBezTo>
                    <a:pt x="5704" y="104"/>
                    <a:pt x="4803" y="1"/>
                    <a:pt x="3896" y="1"/>
                  </a:cubicBezTo>
                  <a:close/>
                </a:path>
              </a:pathLst>
            </a:custGeom>
            <a:solidFill>
              <a:srgbClr val="7CC140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83" name="Google Shape;1271;p53"/>
            <p:cNvSpPr/>
            <p:nvPr/>
          </p:nvSpPr>
          <p:spPr>
            <a:xfrm>
              <a:off x="3161275" y="1612775"/>
              <a:ext cx="115825" cy="115825"/>
            </a:xfrm>
            <a:custGeom>
              <a:avLst/>
              <a:ahLst/>
              <a:rect l="l" t="t" r="r" b="b"/>
              <a:pathLst>
                <a:path w="4633" h="4633" extrusionOk="0">
                  <a:moveTo>
                    <a:pt x="2966" y="1"/>
                  </a:moveTo>
                  <a:cubicBezTo>
                    <a:pt x="2951" y="1"/>
                    <a:pt x="2936" y="1"/>
                    <a:pt x="2921" y="1"/>
                  </a:cubicBezTo>
                  <a:cubicBezTo>
                    <a:pt x="1729" y="36"/>
                    <a:pt x="1" y="2421"/>
                    <a:pt x="139" y="3803"/>
                  </a:cubicBezTo>
                  <a:cubicBezTo>
                    <a:pt x="139" y="4252"/>
                    <a:pt x="502" y="4615"/>
                    <a:pt x="951" y="4633"/>
                  </a:cubicBezTo>
                  <a:cubicBezTo>
                    <a:pt x="2956" y="4581"/>
                    <a:pt x="4632" y="3026"/>
                    <a:pt x="4529" y="1297"/>
                  </a:cubicBezTo>
                  <a:cubicBezTo>
                    <a:pt x="4478" y="482"/>
                    <a:pt x="3809" y="1"/>
                    <a:pt x="2966" y="1"/>
                  </a:cubicBezTo>
                  <a:close/>
                </a:path>
              </a:pathLst>
            </a:custGeom>
            <a:solidFill>
              <a:srgbClr val="7CC140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84" name="Google Shape;1272;p53"/>
            <p:cNvSpPr/>
            <p:nvPr/>
          </p:nvSpPr>
          <p:spPr>
            <a:xfrm>
              <a:off x="6082850" y="3458350"/>
              <a:ext cx="215350" cy="82375"/>
            </a:xfrm>
            <a:custGeom>
              <a:avLst/>
              <a:ahLst/>
              <a:rect l="l" t="t" r="r" b="b"/>
              <a:pathLst>
                <a:path w="8614" h="3295" extrusionOk="0">
                  <a:moveTo>
                    <a:pt x="8412" y="834"/>
                  </a:moveTo>
                  <a:lnTo>
                    <a:pt x="8412" y="834"/>
                  </a:lnTo>
                  <a:cubicBezTo>
                    <a:pt x="8408" y="835"/>
                    <a:pt x="8404" y="836"/>
                    <a:pt x="8401" y="837"/>
                  </a:cubicBezTo>
                  <a:lnTo>
                    <a:pt x="8401" y="837"/>
                  </a:lnTo>
                  <a:cubicBezTo>
                    <a:pt x="8399" y="842"/>
                    <a:pt x="8396" y="846"/>
                    <a:pt x="8394" y="851"/>
                  </a:cubicBezTo>
                  <a:lnTo>
                    <a:pt x="8412" y="834"/>
                  </a:lnTo>
                  <a:close/>
                  <a:moveTo>
                    <a:pt x="6441" y="1"/>
                  </a:moveTo>
                  <a:cubicBezTo>
                    <a:pt x="5426" y="1"/>
                    <a:pt x="4424" y="103"/>
                    <a:pt x="3504" y="557"/>
                  </a:cubicBezTo>
                  <a:cubicBezTo>
                    <a:pt x="3268" y="683"/>
                    <a:pt x="3156" y="756"/>
                    <a:pt x="3064" y="756"/>
                  </a:cubicBezTo>
                  <a:cubicBezTo>
                    <a:pt x="2968" y="756"/>
                    <a:pt x="2895" y="675"/>
                    <a:pt x="2726" y="488"/>
                  </a:cubicBezTo>
                  <a:cubicBezTo>
                    <a:pt x="2440" y="160"/>
                    <a:pt x="2158" y="41"/>
                    <a:pt x="1882" y="41"/>
                  </a:cubicBezTo>
                  <a:cubicBezTo>
                    <a:pt x="1373" y="41"/>
                    <a:pt x="881" y="443"/>
                    <a:pt x="410" y="678"/>
                  </a:cubicBezTo>
                  <a:cubicBezTo>
                    <a:pt x="0" y="866"/>
                    <a:pt x="164" y="1612"/>
                    <a:pt x="452" y="1612"/>
                  </a:cubicBezTo>
                  <a:cubicBezTo>
                    <a:pt x="455" y="1612"/>
                    <a:pt x="459" y="1612"/>
                    <a:pt x="462" y="1612"/>
                  </a:cubicBezTo>
                  <a:cubicBezTo>
                    <a:pt x="518" y="1607"/>
                    <a:pt x="572" y="1605"/>
                    <a:pt x="625" y="1605"/>
                  </a:cubicBezTo>
                  <a:cubicBezTo>
                    <a:pt x="1895" y="1605"/>
                    <a:pt x="2508" y="2753"/>
                    <a:pt x="3504" y="3184"/>
                  </a:cubicBezTo>
                  <a:cubicBezTo>
                    <a:pt x="3665" y="3259"/>
                    <a:pt x="3818" y="3295"/>
                    <a:pt x="3955" y="3295"/>
                  </a:cubicBezTo>
                  <a:cubicBezTo>
                    <a:pt x="4389" y="3295"/>
                    <a:pt x="4667" y="2934"/>
                    <a:pt x="4575" y="2303"/>
                  </a:cubicBezTo>
                  <a:cubicBezTo>
                    <a:pt x="4523" y="1905"/>
                    <a:pt x="4541" y="1784"/>
                    <a:pt x="4973" y="1698"/>
                  </a:cubicBezTo>
                  <a:cubicBezTo>
                    <a:pt x="6127" y="1457"/>
                    <a:pt x="7264" y="1130"/>
                    <a:pt x="8401" y="837"/>
                  </a:cubicBezTo>
                  <a:lnTo>
                    <a:pt x="8401" y="837"/>
                  </a:lnTo>
                  <a:cubicBezTo>
                    <a:pt x="8535" y="525"/>
                    <a:pt x="8613" y="56"/>
                    <a:pt x="8256" y="56"/>
                  </a:cubicBezTo>
                  <a:cubicBezTo>
                    <a:pt x="7656" y="37"/>
                    <a:pt x="7046" y="1"/>
                    <a:pt x="6441" y="1"/>
                  </a:cubicBezTo>
                  <a:close/>
                </a:path>
              </a:pathLst>
            </a:custGeom>
            <a:solidFill>
              <a:srgbClr val="7CC140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85" name="Google Shape;1273;p53"/>
            <p:cNvSpPr/>
            <p:nvPr/>
          </p:nvSpPr>
          <p:spPr>
            <a:xfrm>
              <a:off x="5726825" y="1103850"/>
              <a:ext cx="262175" cy="54825"/>
            </a:xfrm>
            <a:custGeom>
              <a:avLst/>
              <a:ahLst/>
              <a:rect l="l" t="t" r="r" b="b"/>
              <a:pathLst>
                <a:path w="10487" h="2193" extrusionOk="0">
                  <a:moveTo>
                    <a:pt x="2675" y="1"/>
                  </a:moveTo>
                  <a:cubicBezTo>
                    <a:pt x="2260" y="122"/>
                    <a:pt x="1984" y="208"/>
                    <a:pt x="1707" y="260"/>
                  </a:cubicBezTo>
                  <a:cubicBezTo>
                    <a:pt x="1625" y="276"/>
                    <a:pt x="1533" y="281"/>
                    <a:pt x="1436" y="281"/>
                  </a:cubicBezTo>
                  <a:cubicBezTo>
                    <a:pt x="1238" y="281"/>
                    <a:pt x="1018" y="259"/>
                    <a:pt x="814" y="259"/>
                  </a:cubicBezTo>
                  <a:cubicBezTo>
                    <a:pt x="370" y="259"/>
                    <a:pt x="1" y="367"/>
                    <a:pt x="83" y="1055"/>
                  </a:cubicBezTo>
                  <a:cubicBezTo>
                    <a:pt x="160" y="1671"/>
                    <a:pt x="629" y="1783"/>
                    <a:pt x="1147" y="1783"/>
                  </a:cubicBezTo>
                  <a:cubicBezTo>
                    <a:pt x="1443" y="1783"/>
                    <a:pt x="1754" y="1746"/>
                    <a:pt x="2018" y="1746"/>
                  </a:cubicBezTo>
                  <a:cubicBezTo>
                    <a:pt x="3176" y="1729"/>
                    <a:pt x="4334" y="1625"/>
                    <a:pt x="5488" y="1625"/>
                  </a:cubicBezTo>
                  <a:cubicBezTo>
                    <a:pt x="6641" y="1625"/>
                    <a:pt x="7790" y="1729"/>
                    <a:pt x="8931" y="2126"/>
                  </a:cubicBezTo>
                  <a:cubicBezTo>
                    <a:pt x="9064" y="2171"/>
                    <a:pt x="9201" y="2192"/>
                    <a:pt x="9336" y="2192"/>
                  </a:cubicBezTo>
                  <a:cubicBezTo>
                    <a:pt x="9780" y="2192"/>
                    <a:pt x="10194" y="1955"/>
                    <a:pt x="10314" y="1504"/>
                  </a:cubicBezTo>
                  <a:cubicBezTo>
                    <a:pt x="10486" y="813"/>
                    <a:pt x="9761" y="744"/>
                    <a:pt x="9294" y="606"/>
                  </a:cubicBezTo>
                  <a:cubicBezTo>
                    <a:pt x="8746" y="426"/>
                    <a:pt x="8189" y="370"/>
                    <a:pt x="7630" y="370"/>
                  </a:cubicBezTo>
                  <a:cubicBezTo>
                    <a:pt x="6715" y="370"/>
                    <a:pt x="5795" y="519"/>
                    <a:pt x="4900" y="519"/>
                  </a:cubicBezTo>
                  <a:cubicBezTo>
                    <a:pt x="4133" y="519"/>
                    <a:pt x="3384" y="409"/>
                    <a:pt x="2675" y="1"/>
                  </a:cubicBezTo>
                  <a:close/>
                </a:path>
              </a:pathLst>
            </a:custGeom>
            <a:solidFill>
              <a:srgbClr val="7CC140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86" name="Google Shape;1274;p53"/>
            <p:cNvSpPr/>
            <p:nvPr/>
          </p:nvSpPr>
          <p:spPr>
            <a:xfrm>
              <a:off x="6497925" y="4391525"/>
              <a:ext cx="125725" cy="97375"/>
            </a:xfrm>
            <a:custGeom>
              <a:avLst/>
              <a:ahLst/>
              <a:rect l="l" t="t" r="r" b="b"/>
              <a:pathLst>
                <a:path w="5029" h="3895" extrusionOk="0">
                  <a:moveTo>
                    <a:pt x="4062" y="0"/>
                  </a:moveTo>
                  <a:cubicBezTo>
                    <a:pt x="3557" y="0"/>
                    <a:pt x="2937" y="491"/>
                    <a:pt x="2445" y="491"/>
                  </a:cubicBezTo>
                  <a:cubicBezTo>
                    <a:pt x="2234" y="491"/>
                    <a:pt x="2046" y="401"/>
                    <a:pt x="1901" y="144"/>
                  </a:cubicBezTo>
                  <a:cubicBezTo>
                    <a:pt x="0" y="403"/>
                    <a:pt x="570" y="1975"/>
                    <a:pt x="225" y="2960"/>
                  </a:cubicBezTo>
                  <a:cubicBezTo>
                    <a:pt x="38" y="3485"/>
                    <a:pt x="566" y="3894"/>
                    <a:pt x="1172" y="3894"/>
                  </a:cubicBezTo>
                  <a:cubicBezTo>
                    <a:pt x="1185" y="3894"/>
                    <a:pt x="1197" y="3894"/>
                    <a:pt x="1210" y="3894"/>
                  </a:cubicBezTo>
                  <a:cubicBezTo>
                    <a:pt x="2298" y="3876"/>
                    <a:pt x="5029" y="1630"/>
                    <a:pt x="4804" y="783"/>
                  </a:cubicBezTo>
                  <a:cubicBezTo>
                    <a:pt x="4638" y="185"/>
                    <a:pt x="4372" y="0"/>
                    <a:pt x="4062" y="0"/>
                  </a:cubicBezTo>
                  <a:close/>
                </a:path>
              </a:pathLst>
            </a:custGeom>
            <a:solidFill>
              <a:srgbClr val="7CC140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87" name="Google Shape;1275;p53"/>
            <p:cNvSpPr/>
            <p:nvPr/>
          </p:nvSpPr>
          <p:spPr>
            <a:xfrm>
              <a:off x="5334875" y="2906300"/>
              <a:ext cx="82100" cy="128050"/>
            </a:xfrm>
            <a:custGeom>
              <a:avLst/>
              <a:ahLst/>
              <a:rect l="l" t="t" r="r" b="b"/>
              <a:pathLst>
                <a:path w="3284" h="5122" extrusionOk="0">
                  <a:moveTo>
                    <a:pt x="519" y="1"/>
                  </a:moveTo>
                  <a:lnTo>
                    <a:pt x="380" y="139"/>
                  </a:lnTo>
                  <a:cubicBezTo>
                    <a:pt x="104" y="1452"/>
                    <a:pt x="0" y="2766"/>
                    <a:pt x="380" y="4062"/>
                  </a:cubicBezTo>
                  <a:cubicBezTo>
                    <a:pt x="534" y="4660"/>
                    <a:pt x="796" y="5122"/>
                    <a:pt x="1420" y="5122"/>
                  </a:cubicBezTo>
                  <a:cubicBezTo>
                    <a:pt x="1500" y="5122"/>
                    <a:pt x="1585" y="5114"/>
                    <a:pt x="1676" y="5099"/>
                  </a:cubicBezTo>
                  <a:cubicBezTo>
                    <a:pt x="2471" y="4978"/>
                    <a:pt x="3284" y="4408"/>
                    <a:pt x="3111" y="3734"/>
                  </a:cubicBezTo>
                  <a:cubicBezTo>
                    <a:pt x="2748" y="2213"/>
                    <a:pt x="2108" y="744"/>
                    <a:pt x="519" y="1"/>
                  </a:cubicBezTo>
                  <a:close/>
                </a:path>
              </a:pathLst>
            </a:custGeom>
            <a:solidFill>
              <a:srgbClr val="7CC140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88" name="Google Shape;1276;p53"/>
            <p:cNvSpPr/>
            <p:nvPr/>
          </p:nvSpPr>
          <p:spPr>
            <a:xfrm>
              <a:off x="4869125" y="997550"/>
              <a:ext cx="160750" cy="66150"/>
            </a:xfrm>
            <a:custGeom>
              <a:avLst/>
              <a:ahLst/>
              <a:rect l="l" t="t" r="r" b="b"/>
              <a:pathLst>
                <a:path w="6430" h="2646" extrusionOk="0">
                  <a:moveTo>
                    <a:pt x="1040" y="1"/>
                  </a:moveTo>
                  <a:cubicBezTo>
                    <a:pt x="589" y="1"/>
                    <a:pt x="239" y="358"/>
                    <a:pt x="104" y="814"/>
                  </a:cubicBezTo>
                  <a:cubicBezTo>
                    <a:pt x="1" y="1108"/>
                    <a:pt x="191" y="1419"/>
                    <a:pt x="502" y="1470"/>
                  </a:cubicBezTo>
                  <a:cubicBezTo>
                    <a:pt x="1971" y="1885"/>
                    <a:pt x="3440" y="2283"/>
                    <a:pt x="4736" y="2646"/>
                  </a:cubicBezTo>
                  <a:cubicBezTo>
                    <a:pt x="5427" y="2611"/>
                    <a:pt x="5928" y="2611"/>
                    <a:pt x="6239" y="2127"/>
                  </a:cubicBezTo>
                  <a:cubicBezTo>
                    <a:pt x="6429" y="1851"/>
                    <a:pt x="6308" y="1470"/>
                    <a:pt x="6066" y="1419"/>
                  </a:cubicBezTo>
                  <a:cubicBezTo>
                    <a:pt x="4373" y="1021"/>
                    <a:pt x="2852" y="36"/>
                    <a:pt x="1072" y="2"/>
                  </a:cubicBezTo>
                  <a:cubicBezTo>
                    <a:pt x="1061" y="1"/>
                    <a:pt x="1051" y="1"/>
                    <a:pt x="1040" y="1"/>
                  </a:cubicBezTo>
                  <a:close/>
                </a:path>
              </a:pathLst>
            </a:custGeom>
            <a:solidFill>
              <a:srgbClr val="7CC140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89" name="Google Shape;1277;p53"/>
            <p:cNvSpPr/>
            <p:nvPr/>
          </p:nvSpPr>
          <p:spPr>
            <a:xfrm>
              <a:off x="3763550" y="998475"/>
              <a:ext cx="117975" cy="55725"/>
            </a:xfrm>
            <a:custGeom>
              <a:avLst/>
              <a:ahLst/>
              <a:rect l="l" t="t" r="r" b="b"/>
              <a:pathLst>
                <a:path w="4719" h="2229" extrusionOk="0">
                  <a:moveTo>
                    <a:pt x="747" y="0"/>
                  </a:moveTo>
                  <a:cubicBezTo>
                    <a:pt x="407" y="0"/>
                    <a:pt x="65" y="161"/>
                    <a:pt x="18" y="690"/>
                  </a:cubicBezTo>
                  <a:cubicBezTo>
                    <a:pt x="0" y="863"/>
                    <a:pt x="190" y="1053"/>
                    <a:pt x="277" y="1243"/>
                  </a:cubicBezTo>
                  <a:lnTo>
                    <a:pt x="2333" y="2228"/>
                  </a:lnTo>
                  <a:cubicBezTo>
                    <a:pt x="2437" y="2220"/>
                    <a:pt x="2541" y="2220"/>
                    <a:pt x="2644" y="2220"/>
                  </a:cubicBezTo>
                  <a:cubicBezTo>
                    <a:pt x="2748" y="2220"/>
                    <a:pt x="2852" y="2220"/>
                    <a:pt x="2955" y="2211"/>
                  </a:cubicBezTo>
                  <a:cubicBezTo>
                    <a:pt x="3647" y="2142"/>
                    <a:pt x="4718" y="2090"/>
                    <a:pt x="4511" y="1261"/>
                  </a:cubicBezTo>
                  <a:cubicBezTo>
                    <a:pt x="4255" y="308"/>
                    <a:pt x="3582" y="187"/>
                    <a:pt x="2842" y="187"/>
                  </a:cubicBezTo>
                  <a:cubicBezTo>
                    <a:pt x="2589" y="187"/>
                    <a:pt x="2328" y="201"/>
                    <a:pt x="2074" y="201"/>
                  </a:cubicBezTo>
                  <a:cubicBezTo>
                    <a:pt x="1762" y="201"/>
                    <a:pt x="1460" y="180"/>
                    <a:pt x="1193" y="85"/>
                  </a:cubicBezTo>
                  <a:cubicBezTo>
                    <a:pt x="1066" y="36"/>
                    <a:pt x="907" y="0"/>
                    <a:pt x="747" y="0"/>
                  </a:cubicBezTo>
                  <a:close/>
                </a:path>
              </a:pathLst>
            </a:custGeom>
            <a:solidFill>
              <a:srgbClr val="7CC140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90" name="Google Shape;1278;p53"/>
            <p:cNvSpPr/>
            <p:nvPr/>
          </p:nvSpPr>
          <p:spPr>
            <a:xfrm>
              <a:off x="6244750" y="3463175"/>
              <a:ext cx="127900" cy="76650"/>
            </a:xfrm>
            <a:custGeom>
              <a:avLst/>
              <a:ahLst/>
              <a:rect l="l" t="t" r="r" b="b"/>
              <a:pathLst>
                <a:path w="5116" h="3066" extrusionOk="0">
                  <a:moveTo>
                    <a:pt x="4184" y="1"/>
                  </a:moveTo>
                  <a:cubicBezTo>
                    <a:pt x="4093" y="1"/>
                    <a:pt x="4000" y="13"/>
                    <a:pt x="3906" y="36"/>
                  </a:cubicBezTo>
                  <a:cubicBezTo>
                    <a:pt x="3232" y="209"/>
                    <a:pt x="2575" y="416"/>
                    <a:pt x="1918" y="641"/>
                  </a:cubicBezTo>
                  <a:lnTo>
                    <a:pt x="1936" y="641"/>
                  </a:lnTo>
                  <a:cubicBezTo>
                    <a:pt x="1659" y="848"/>
                    <a:pt x="1383" y="1038"/>
                    <a:pt x="1089" y="1194"/>
                  </a:cubicBezTo>
                  <a:cubicBezTo>
                    <a:pt x="432" y="1505"/>
                    <a:pt x="0" y="2093"/>
                    <a:pt x="311" y="2680"/>
                  </a:cubicBezTo>
                  <a:cubicBezTo>
                    <a:pt x="460" y="2964"/>
                    <a:pt x="650" y="3065"/>
                    <a:pt x="856" y="3065"/>
                  </a:cubicBezTo>
                  <a:cubicBezTo>
                    <a:pt x="1178" y="3065"/>
                    <a:pt x="1537" y="2818"/>
                    <a:pt x="1832" y="2628"/>
                  </a:cubicBezTo>
                  <a:cubicBezTo>
                    <a:pt x="2558" y="2093"/>
                    <a:pt x="3370" y="1695"/>
                    <a:pt x="4234" y="1436"/>
                  </a:cubicBezTo>
                  <a:cubicBezTo>
                    <a:pt x="4631" y="1332"/>
                    <a:pt x="5115" y="1108"/>
                    <a:pt x="4994" y="606"/>
                  </a:cubicBezTo>
                  <a:cubicBezTo>
                    <a:pt x="4883" y="203"/>
                    <a:pt x="4559" y="1"/>
                    <a:pt x="4184" y="1"/>
                  </a:cubicBezTo>
                  <a:close/>
                </a:path>
              </a:pathLst>
            </a:custGeom>
            <a:solidFill>
              <a:srgbClr val="7CC140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91" name="Google Shape;1279;p53"/>
            <p:cNvSpPr/>
            <p:nvPr/>
          </p:nvSpPr>
          <p:spPr>
            <a:xfrm>
              <a:off x="6286725" y="2464325"/>
              <a:ext cx="67775" cy="93850"/>
            </a:xfrm>
            <a:custGeom>
              <a:avLst/>
              <a:ahLst/>
              <a:rect l="l" t="t" r="r" b="b"/>
              <a:pathLst>
                <a:path w="2711" h="3754" extrusionOk="0">
                  <a:moveTo>
                    <a:pt x="1532" y="0"/>
                  </a:moveTo>
                  <a:cubicBezTo>
                    <a:pt x="1516" y="0"/>
                    <a:pt x="1500" y="0"/>
                    <a:pt x="1484" y="1"/>
                  </a:cubicBezTo>
                  <a:cubicBezTo>
                    <a:pt x="187" y="53"/>
                    <a:pt x="239" y="1332"/>
                    <a:pt x="101" y="2265"/>
                  </a:cubicBezTo>
                  <a:cubicBezTo>
                    <a:pt x="1" y="3066"/>
                    <a:pt x="465" y="3754"/>
                    <a:pt x="1243" y="3754"/>
                  </a:cubicBezTo>
                  <a:cubicBezTo>
                    <a:pt x="1271" y="3754"/>
                    <a:pt x="1299" y="3753"/>
                    <a:pt x="1328" y="3751"/>
                  </a:cubicBezTo>
                  <a:cubicBezTo>
                    <a:pt x="2711" y="3682"/>
                    <a:pt x="1967" y="2403"/>
                    <a:pt x="2313" y="1815"/>
                  </a:cubicBezTo>
                  <a:cubicBezTo>
                    <a:pt x="2228" y="1050"/>
                    <a:pt x="2528" y="0"/>
                    <a:pt x="1532" y="0"/>
                  </a:cubicBezTo>
                  <a:close/>
                </a:path>
              </a:pathLst>
            </a:custGeom>
            <a:solidFill>
              <a:srgbClr val="7CC140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92" name="Google Shape;1280;p53"/>
            <p:cNvSpPr/>
            <p:nvPr/>
          </p:nvSpPr>
          <p:spPr>
            <a:xfrm>
              <a:off x="6279300" y="2861375"/>
              <a:ext cx="75625" cy="97275"/>
            </a:xfrm>
            <a:custGeom>
              <a:avLst/>
              <a:ahLst/>
              <a:rect l="l" t="t" r="r" b="b"/>
              <a:pathLst>
                <a:path w="3025" h="3891" extrusionOk="0">
                  <a:moveTo>
                    <a:pt x="2403" y="1"/>
                  </a:moveTo>
                  <a:cubicBezTo>
                    <a:pt x="2178" y="1"/>
                    <a:pt x="1971" y="104"/>
                    <a:pt x="1850" y="277"/>
                  </a:cubicBezTo>
                  <a:cubicBezTo>
                    <a:pt x="1504" y="1193"/>
                    <a:pt x="882" y="1884"/>
                    <a:pt x="277" y="2610"/>
                  </a:cubicBezTo>
                  <a:cubicBezTo>
                    <a:pt x="35" y="2869"/>
                    <a:pt x="1" y="3284"/>
                    <a:pt x="208" y="3578"/>
                  </a:cubicBezTo>
                  <a:cubicBezTo>
                    <a:pt x="326" y="3766"/>
                    <a:pt x="507" y="3890"/>
                    <a:pt x="682" y="3890"/>
                  </a:cubicBezTo>
                  <a:cubicBezTo>
                    <a:pt x="764" y="3890"/>
                    <a:pt x="845" y="3863"/>
                    <a:pt x="916" y="3802"/>
                  </a:cubicBezTo>
                  <a:cubicBezTo>
                    <a:pt x="1815" y="3128"/>
                    <a:pt x="2731" y="2420"/>
                    <a:pt x="3025" y="1452"/>
                  </a:cubicBezTo>
                  <a:cubicBezTo>
                    <a:pt x="2973" y="744"/>
                    <a:pt x="2921" y="225"/>
                    <a:pt x="2403" y="1"/>
                  </a:cubicBezTo>
                  <a:close/>
                </a:path>
              </a:pathLst>
            </a:custGeom>
            <a:solidFill>
              <a:srgbClr val="7CC140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93" name="Google Shape;1281;p53"/>
            <p:cNvSpPr/>
            <p:nvPr/>
          </p:nvSpPr>
          <p:spPr>
            <a:xfrm>
              <a:off x="4145025" y="994975"/>
              <a:ext cx="111500" cy="47325"/>
            </a:xfrm>
            <a:custGeom>
              <a:avLst/>
              <a:ahLst/>
              <a:rect l="l" t="t" r="r" b="b"/>
              <a:pathLst>
                <a:path w="4460" h="1893" extrusionOk="0">
                  <a:moveTo>
                    <a:pt x="1539" y="105"/>
                  </a:moveTo>
                  <a:cubicBezTo>
                    <a:pt x="969" y="243"/>
                    <a:pt x="139" y="1"/>
                    <a:pt x="70" y="744"/>
                  </a:cubicBezTo>
                  <a:cubicBezTo>
                    <a:pt x="1" y="1418"/>
                    <a:pt x="813" y="1418"/>
                    <a:pt x="1332" y="1556"/>
                  </a:cubicBezTo>
                  <a:cubicBezTo>
                    <a:pt x="1764" y="1677"/>
                    <a:pt x="2213" y="1764"/>
                    <a:pt x="2645" y="1815"/>
                  </a:cubicBezTo>
                  <a:cubicBezTo>
                    <a:pt x="2898" y="1847"/>
                    <a:pt x="3179" y="1893"/>
                    <a:pt x="3440" y="1893"/>
                  </a:cubicBezTo>
                  <a:cubicBezTo>
                    <a:pt x="3890" y="1893"/>
                    <a:pt x="4279" y="1756"/>
                    <a:pt x="4356" y="1176"/>
                  </a:cubicBezTo>
                  <a:cubicBezTo>
                    <a:pt x="4459" y="346"/>
                    <a:pt x="3561" y="416"/>
                    <a:pt x="2956" y="329"/>
                  </a:cubicBezTo>
                  <a:lnTo>
                    <a:pt x="1539" y="105"/>
                  </a:lnTo>
                  <a:close/>
                </a:path>
              </a:pathLst>
            </a:custGeom>
            <a:solidFill>
              <a:srgbClr val="7CC140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94" name="Google Shape;1282;p53"/>
            <p:cNvSpPr/>
            <p:nvPr/>
          </p:nvSpPr>
          <p:spPr>
            <a:xfrm>
              <a:off x="7213625" y="3803350"/>
              <a:ext cx="74075" cy="80050"/>
            </a:xfrm>
            <a:custGeom>
              <a:avLst/>
              <a:ahLst/>
              <a:rect l="l" t="t" r="r" b="b"/>
              <a:pathLst>
                <a:path w="2963" h="3202" extrusionOk="0">
                  <a:moveTo>
                    <a:pt x="573" y="1"/>
                  </a:moveTo>
                  <a:cubicBezTo>
                    <a:pt x="233" y="1"/>
                    <a:pt x="0" y="333"/>
                    <a:pt x="59" y="704"/>
                  </a:cubicBezTo>
                  <a:cubicBezTo>
                    <a:pt x="284" y="1965"/>
                    <a:pt x="1096" y="2777"/>
                    <a:pt x="2289" y="3175"/>
                  </a:cubicBezTo>
                  <a:cubicBezTo>
                    <a:pt x="2343" y="3193"/>
                    <a:pt x="2395" y="3202"/>
                    <a:pt x="2445" y="3202"/>
                  </a:cubicBezTo>
                  <a:cubicBezTo>
                    <a:pt x="2729" y="3202"/>
                    <a:pt x="2933" y="2914"/>
                    <a:pt x="2963" y="2414"/>
                  </a:cubicBezTo>
                  <a:cubicBezTo>
                    <a:pt x="2341" y="1619"/>
                    <a:pt x="1960" y="427"/>
                    <a:pt x="751" y="30"/>
                  </a:cubicBezTo>
                  <a:cubicBezTo>
                    <a:pt x="689" y="10"/>
                    <a:pt x="630" y="1"/>
                    <a:pt x="573" y="1"/>
                  </a:cubicBezTo>
                  <a:close/>
                </a:path>
              </a:pathLst>
            </a:custGeom>
            <a:solidFill>
              <a:srgbClr val="7CC140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95" name="Google Shape;1283;p53"/>
            <p:cNvSpPr/>
            <p:nvPr/>
          </p:nvSpPr>
          <p:spPr>
            <a:xfrm>
              <a:off x="6542025" y="3118350"/>
              <a:ext cx="66075" cy="79800"/>
            </a:xfrm>
            <a:custGeom>
              <a:avLst/>
              <a:ahLst/>
              <a:rect l="l" t="t" r="r" b="b"/>
              <a:pathLst>
                <a:path w="2643" h="3192" extrusionOk="0">
                  <a:moveTo>
                    <a:pt x="1295" y="1"/>
                  </a:moveTo>
                  <a:cubicBezTo>
                    <a:pt x="1273" y="1"/>
                    <a:pt x="1250" y="2"/>
                    <a:pt x="1226" y="4"/>
                  </a:cubicBezTo>
                  <a:cubicBezTo>
                    <a:pt x="275" y="108"/>
                    <a:pt x="51" y="954"/>
                    <a:pt x="33" y="1732"/>
                  </a:cubicBezTo>
                  <a:cubicBezTo>
                    <a:pt x="1" y="2354"/>
                    <a:pt x="200" y="3192"/>
                    <a:pt x="910" y="3192"/>
                  </a:cubicBezTo>
                  <a:cubicBezTo>
                    <a:pt x="950" y="3192"/>
                    <a:pt x="992" y="3189"/>
                    <a:pt x="1036" y="3184"/>
                  </a:cubicBezTo>
                  <a:cubicBezTo>
                    <a:pt x="2643" y="2959"/>
                    <a:pt x="1640" y="1767"/>
                    <a:pt x="1640" y="1110"/>
                  </a:cubicBezTo>
                  <a:cubicBezTo>
                    <a:pt x="1740" y="547"/>
                    <a:pt x="1792" y="1"/>
                    <a:pt x="1295" y="1"/>
                  </a:cubicBezTo>
                  <a:close/>
                </a:path>
              </a:pathLst>
            </a:custGeom>
            <a:solidFill>
              <a:srgbClr val="7CC140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96" name="Google Shape;1284;p53"/>
            <p:cNvSpPr/>
            <p:nvPr/>
          </p:nvSpPr>
          <p:spPr>
            <a:xfrm>
              <a:off x="4278100" y="987200"/>
              <a:ext cx="87225" cy="50150"/>
            </a:xfrm>
            <a:custGeom>
              <a:avLst/>
              <a:ahLst/>
              <a:rect l="l" t="t" r="r" b="b"/>
              <a:pathLst>
                <a:path w="3489" h="2006" extrusionOk="0">
                  <a:moveTo>
                    <a:pt x="2519" y="46"/>
                  </a:moveTo>
                  <a:cubicBezTo>
                    <a:pt x="2407" y="46"/>
                    <a:pt x="2296" y="60"/>
                    <a:pt x="2195" y="87"/>
                  </a:cubicBezTo>
                  <a:cubicBezTo>
                    <a:pt x="1435" y="312"/>
                    <a:pt x="191" y="1"/>
                    <a:pt x="87" y="1107"/>
                  </a:cubicBezTo>
                  <a:cubicBezTo>
                    <a:pt x="1" y="1798"/>
                    <a:pt x="986" y="1746"/>
                    <a:pt x="1642" y="1781"/>
                  </a:cubicBezTo>
                  <a:cubicBezTo>
                    <a:pt x="2299" y="1556"/>
                    <a:pt x="3422" y="2005"/>
                    <a:pt x="3474" y="813"/>
                  </a:cubicBezTo>
                  <a:cubicBezTo>
                    <a:pt x="3488" y="284"/>
                    <a:pt x="2986" y="46"/>
                    <a:pt x="2519" y="46"/>
                  </a:cubicBezTo>
                  <a:close/>
                </a:path>
              </a:pathLst>
            </a:custGeom>
            <a:solidFill>
              <a:srgbClr val="7CC140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97" name="Google Shape;1285;p53"/>
            <p:cNvSpPr/>
            <p:nvPr/>
          </p:nvSpPr>
          <p:spPr>
            <a:xfrm>
              <a:off x="6595650" y="1204100"/>
              <a:ext cx="81075" cy="41800"/>
            </a:xfrm>
            <a:custGeom>
              <a:avLst/>
              <a:ahLst/>
              <a:rect l="l" t="t" r="r" b="b"/>
              <a:pathLst>
                <a:path w="3243" h="1672" extrusionOk="0">
                  <a:moveTo>
                    <a:pt x="1466" y="121"/>
                  </a:moveTo>
                  <a:cubicBezTo>
                    <a:pt x="1366" y="163"/>
                    <a:pt x="1241" y="173"/>
                    <a:pt x="1106" y="173"/>
                  </a:cubicBezTo>
                  <a:cubicBezTo>
                    <a:pt x="987" y="173"/>
                    <a:pt x="861" y="165"/>
                    <a:pt x="738" y="165"/>
                  </a:cubicBezTo>
                  <a:cubicBezTo>
                    <a:pt x="371" y="165"/>
                    <a:pt x="34" y="234"/>
                    <a:pt x="14" y="778"/>
                  </a:cubicBezTo>
                  <a:cubicBezTo>
                    <a:pt x="0" y="1593"/>
                    <a:pt x="628" y="1660"/>
                    <a:pt x="1232" y="1660"/>
                  </a:cubicBezTo>
                  <a:cubicBezTo>
                    <a:pt x="1352" y="1660"/>
                    <a:pt x="1472" y="1658"/>
                    <a:pt x="1585" y="1658"/>
                  </a:cubicBezTo>
                  <a:cubicBezTo>
                    <a:pt x="1627" y="1658"/>
                    <a:pt x="1668" y="1658"/>
                    <a:pt x="1708" y="1659"/>
                  </a:cubicBezTo>
                  <a:cubicBezTo>
                    <a:pt x="1826" y="1666"/>
                    <a:pt x="1954" y="1672"/>
                    <a:pt x="2085" y="1672"/>
                  </a:cubicBezTo>
                  <a:cubicBezTo>
                    <a:pt x="2644" y="1672"/>
                    <a:pt x="3242" y="1563"/>
                    <a:pt x="3228" y="933"/>
                  </a:cubicBezTo>
                  <a:cubicBezTo>
                    <a:pt x="3194" y="0"/>
                    <a:pt x="2209" y="207"/>
                    <a:pt x="1466" y="121"/>
                  </a:cubicBezTo>
                  <a:close/>
                </a:path>
              </a:pathLst>
            </a:custGeom>
            <a:solidFill>
              <a:srgbClr val="7CC140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98" name="Google Shape;1286;p53"/>
            <p:cNvSpPr/>
            <p:nvPr/>
          </p:nvSpPr>
          <p:spPr>
            <a:xfrm>
              <a:off x="5040350" y="1034625"/>
              <a:ext cx="81550" cy="46975"/>
            </a:xfrm>
            <a:custGeom>
              <a:avLst/>
              <a:ahLst/>
              <a:rect l="l" t="t" r="r" b="b"/>
              <a:pathLst>
                <a:path w="3262" h="1879" extrusionOk="0">
                  <a:moveTo>
                    <a:pt x="1625" y="1"/>
                  </a:moveTo>
                  <a:cubicBezTo>
                    <a:pt x="803" y="1"/>
                    <a:pt x="279" y="461"/>
                    <a:pt x="99" y="1249"/>
                  </a:cubicBezTo>
                  <a:cubicBezTo>
                    <a:pt x="0" y="1616"/>
                    <a:pt x="339" y="1879"/>
                    <a:pt x="645" y="1879"/>
                  </a:cubicBezTo>
                  <a:cubicBezTo>
                    <a:pt x="714" y="1879"/>
                    <a:pt x="781" y="1865"/>
                    <a:pt x="842" y="1837"/>
                  </a:cubicBezTo>
                  <a:cubicBezTo>
                    <a:pt x="1620" y="1474"/>
                    <a:pt x="2829" y="1750"/>
                    <a:pt x="3106" y="800"/>
                  </a:cubicBezTo>
                  <a:cubicBezTo>
                    <a:pt x="3261" y="229"/>
                    <a:pt x="2363" y="22"/>
                    <a:pt x="1758" y="5"/>
                  </a:cubicBezTo>
                  <a:cubicBezTo>
                    <a:pt x="1713" y="2"/>
                    <a:pt x="1668" y="1"/>
                    <a:pt x="1625" y="1"/>
                  </a:cubicBezTo>
                  <a:close/>
                </a:path>
              </a:pathLst>
            </a:custGeom>
            <a:solidFill>
              <a:srgbClr val="7CC140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99" name="Google Shape;1287;p53"/>
            <p:cNvSpPr/>
            <p:nvPr/>
          </p:nvSpPr>
          <p:spPr>
            <a:xfrm>
              <a:off x="6380950" y="3302475"/>
              <a:ext cx="77800" cy="40225"/>
            </a:xfrm>
            <a:custGeom>
              <a:avLst/>
              <a:ahLst/>
              <a:rect l="l" t="t" r="r" b="b"/>
              <a:pathLst>
                <a:path w="3112" h="1609" extrusionOk="0">
                  <a:moveTo>
                    <a:pt x="843" y="80"/>
                  </a:moveTo>
                  <a:cubicBezTo>
                    <a:pt x="352" y="80"/>
                    <a:pt x="1" y="466"/>
                    <a:pt x="65" y="882"/>
                  </a:cubicBezTo>
                  <a:cubicBezTo>
                    <a:pt x="161" y="1545"/>
                    <a:pt x="602" y="1578"/>
                    <a:pt x="1054" y="1578"/>
                  </a:cubicBezTo>
                  <a:cubicBezTo>
                    <a:pt x="1103" y="1578"/>
                    <a:pt x="1152" y="1577"/>
                    <a:pt x="1201" y="1577"/>
                  </a:cubicBezTo>
                  <a:cubicBezTo>
                    <a:pt x="1347" y="1577"/>
                    <a:pt x="1491" y="1581"/>
                    <a:pt x="1620" y="1608"/>
                  </a:cubicBezTo>
                  <a:cubicBezTo>
                    <a:pt x="1746" y="1549"/>
                    <a:pt x="1903" y="1535"/>
                    <a:pt x="2065" y="1535"/>
                  </a:cubicBezTo>
                  <a:cubicBezTo>
                    <a:pt x="2212" y="1535"/>
                    <a:pt x="2363" y="1547"/>
                    <a:pt x="2502" y="1547"/>
                  </a:cubicBezTo>
                  <a:cubicBezTo>
                    <a:pt x="2845" y="1547"/>
                    <a:pt x="3112" y="1478"/>
                    <a:pt x="3037" y="1003"/>
                  </a:cubicBezTo>
                  <a:cubicBezTo>
                    <a:pt x="2882" y="1"/>
                    <a:pt x="1741" y="191"/>
                    <a:pt x="963" y="87"/>
                  </a:cubicBezTo>
                  <a:cubicBezTo>
                    <a:pt x="923" y="82"/>
                    <a:pt x="882" y="80"/>
                    <a:pt x="843" y="80"/>
                  </a:cubicBezTo>
                  <a:close/>
                </a:path>
              </a:pathLst>
            </a:custGeom>
            <a:solidFill>
              <a:srgbClr val="7CC140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800" name="Google Shape;1288;p53"/>
            <p:cNvSpPr/>
            <p:nvPr/>
          </p:nvSpPr>
          <p:spPr>
            <a:xfrm>
              <a:off x="4384825" y="996700"/>
              <a:ext cx="62025" cy="39775"/>
            </a:xfrm>
            <a:custGeom>
              <a:avLst/>
              <a:ahLst/>
              <a:rect l="l" t="t" r="r" b="b"/>
              <a:pathLst>
                <a:path w="2481" h="1591" extrusionOk="0">
                  <a:moveTo>
                    <a:pt x="1811" y="155"/>
                  </a:moveTo>
                  <a:cubicBezTo>
                    <a:pt x="1713" y="155"/>
                    <a:pt x="1613" y="168"/>
                    <a:pt x="1521" y="191"/>
                  </a:cubicBezTo>
                  <a:cubicBezTo>
                    <a:pt x="985" y="312"/>
                    <a:pt x="121" y="1"/>
                    <a:pt x="52" y="917"/>
                  </a:cubicBezTo>
                  <a:cubicBezTo>
                    <a:pt x="0" y="1487"/>
                    <a:pt x="536" y="1574"/>
                    <a:pt x="1054" y="1591"/>
                  </a:cubicBezTo>
                  <a:cubicBezTo>
                    <a:pt x="1573" y="1418"/>
                    <a:pt x="2385" y="1556"/>
                    <a:pt x="2454" y="727"/>
                  </a:cubicBezTo>
                  <a:cubicBezTo>
                    <a:pt x="2481" y="311"/>
                    <a:pt x="2153" y="155"/>
                    <a:pt x="1811" y="155"/>
                  </a:cubicBezTo>
                  <a:close/>
                </a:path>
              </a:pathLst>
            </a:custGeom>
            <a:solidFill>
              <a:srgbClr val="7CC140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801" name="Google Shape;1289;p53"/>
            <p:cNvSpPr/>
            <p:nvPr/>
          </p:nvSpPr>
          <p:spPr>
            <a:xfrm>
              <a:off x="2100625" y="1004500"/>
              <a:ext cx="520200" cy="95050"/>
            </a:xfrm>
            <a:custGeom>
              <a:avLst/>
              <a:ahLst/>
              <a:rect l="l" t="t" r="r" b="b"/>
              <a:pathLst>
                <a:path w="20808" h="3802" extrusionOk="0">
                  <a:moveTo>
                    <a:pt x="20756" y="0"/>
                  </a:moveTo>
                  <a:lnTo>
                    <a:pt x="20738" y="17"/>
                  </a:lnTo>
                  <a:lnTo>
                    <a:pt x="20773" y="17"/>
                  </a:lnTo>
                  <a:lnTo>
                    <a:pt x="20808" y="0"/>
                  </a:lnTo>
                  <a:close/>
                  <a:moveTo>
                    <a:pt x="1" y="3785"/>
                  </a:moveTo>
                  <a:lnTo>
                    <a:pt x="1" y="3802"/>
                  </a:lnTo>
                  <a:lnTo>
                    <a:pt x="18" y="3802"/>
                  </a:lnTo>
                  <a:lnTo>
                    <a:pt x="18" y="3785"/>
                  </a:lnTo>
                  <a:close/>
                </a:path>
              </a:pathLst>
            </a:custGeom>
            <a:solidFill>
              <a:srgbClr val="7CC140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802" name="Google Shape;1290;p53"/>
            <p:cNvSpPr/>
            <p:nvPr/>
          </p:nvSpPr>
          <p:spPr>
            <a:xfrm>
              <a:off x="233350" y="949250"/>
              <a:ext cx="3232550" cy="3802300"/>
            </a:xfrm>
            <a:custGeom>
              <a:avLst/>
              <a:ahLst/>
              <a:rect l="l" t="t" r="r" b="b"/>
              <a:pathLst>
                <a:path w="129302" h="152092" extrusionOk="0">
                  <a:moveTo>
                    <a:pt x="97270" y="1644"/>
                  </a:moveTo>
                  <a:cubicBezTo>
                    <a:pt x="97347" y="1644"/>
                    <a:pt x="97424" y="1648"/>
                    <a:pt x="97503" y="1657"/>
                  </a:cubicBezTo>
                  <a:cubicBezTo>
                    <a:pt x="97555" y="1674"/>
                    <a:pt x="97607" y="1692"/>
                    <a:pt x="97642" y="1709"/>
                  </a:cubicBezTo>
                  <a:lnTo>
                    <a:pt x="95601" y="2170"/>
                  </a:lnTo>
                  <a:lnTo>
                    <a:pt x="95601" y="2170"/>
                  </a:lnTo>
                  <a:cubicBezTo>
                    <a:pt x="96129" y="1917"/>
                    <a:pt x="96661" y="1644"/>
                    <a:pt x="97270" y="1644"/>
                  </a:cubicBezTo>
                  <a:close/>
                  <a:moveTo>
                    <a:pt x="95473" y="2210"/>
                  </a:moveTo>
                  <a:lnTo>
                    <a:pt x="95447" y="2227"/>
                  </a:lnTo>
                  <a:lnTo>
                    <a:pt x="95429" y="2227"/>
                  </a:lnTo>
                  <a:lnTo>
                    <a:pt x="95464" y="2210"/>
                  </a:lnTo>
                  <a:close/>
                  <a:moveTo>
                    <a:pt x="68358" y="8951"/>
                  </a:moveTo>
                  <a:cubicBezTo>
                    <a:pt x="68553" y="8951"/>
                    <a:pt x="68761" y="9049"/>
                    <a:pt x="68989" y="9313"/>
                  </a:cubicBezTo>
                  <a:cubicBezTo>
                    <a:pt x="69208" y="9280"/>
                    <a:pt x="69420" y="9268"/>
                    <a:pt x="69634" y="9268"/>
                  </a:cubicBezTo>
                  <a:cubicBezTo>
                    <a:pt x="69758" y="9268"/>
                    <a:pt x="69882" y="9272"/>
                    <a:pt x="70008" y="9278"/>
                  </a:cubicBezTo>
                  <a:cubicBezTo>
                    <a:pt x="70061" y="9286"/>
                    <a:pt x="70117" y="9289"/>
                    <a:pt x="70177" y="9289"/>
                  </a:cubicBezTo>
                  <a:cubicBezTo>
                    <a:pt x="70522" y="9289"/>
                    <a:pt x="70965" y="9176"/>
                    <a:pt x="71318" y="9176"/>
                  </a:cubicBezTo>
                  <a:cubicBezTo>
                    <a:pt x="71841" y="9176"/>
                    <a:pt x="72167" y="9425"/>
                    <a:pt x="71685" y="10661"/>
                  </a:cubicBezTo>
                  <a:cubicBezTo>
                    <a:pt x="71581" y="10937"/>
                    <a:pt x="71823" y="11265"/>
                    <a:pt x="72151" y="11386"/>
                  </a:cubicBezTo>
                  <a:cubicBezTo>
                    <a:pt x="72428" y="11438"/>
                    <a:pt x="72722" y="11490"/>
                    <a:pt x="72998" y="11507"/>
                  </a:cubicBezTo>
                  <a:cubicBezTo>
                    <a:pt x="72652" y="11922"/>
                    <a:pt x="72359" y="12406"/>
                    <a:pt x="71927" y="12717"/>
                  </a:cubicBezTo>
                  <a:cubicBezTo>
                    <a:pt x="71831" y="12786"/>
                    <a:pt x="71741" y="12813"/>
                    <a:pt x="71654" y="12813"/>
                  </a:cubicBezTo>
                  <a:cubicBezTo>
                    <a:pt x="71349" y="12813"/>
                    <a:pt x="71090" y="12473"/>
                    <a:pt x="70821" y="12406"/>
                  </a:cubicBezTo>
                  <a:cubicBezTo>
                    <a:pt x="69127" y="11939"/>
                    <a:pt x="69334" y="10488"/>
                    <a:pt x="68989" y="9313"/>
                  </a:cubicBezTo>
                  <a:lnTo>
                    <a:pt x="67330" y="9520"/>
                  </a:lnTo>
                  <a:cubicBezTo>
                    <a:pt x="67668" y="9295"/>
                    <a:pt x="67992" y="8951"/>
                    <a:pt x="68358" y="8951"/>
                  </a:cubicBezTo>
                  <a:close/>
                  <a:moveTo>
                    <a:pt x="51546" y="12467"/>
                  </a:moveTo>
                  <a:cubicBezTo>
                    <a:pt x="51593" y="12467"/>
                    <a:pt x="51647" y="12470"/>
                    <a:pt x="51707" y="12475"/>
                  </a:cubicBezTo>
                  <a:cubicBezTo>
                    <a:pt x="51897" y="12648"/>
                    <a:pt x="52157" y="12890"/>
                    <a:pt x="52433" y="13115"/>
                  </a:cubicBezTo>
                  <a:cubicBezTo>
                    <a:pt x="52260" y="13270"/>
                    <a:pt x="52053" y="13374"/>
                    <a:pt x="51845" y="13460"/>
                  </a:cubicBezTo>
                  <a:cubicBezTo>
                    <a:pt x="51802" y="13467"/>
                    <a:pt x="51764" y="13470"/>
                    <a:pt x="51729" y="13470"/>
                  </a:cubicBezTo>
                  <a:cubicBezTo>
                    <a:pt x="51300" y="13470"/>
                    <a:pt x="51439" y="13007"/>
                    <a:pt x="51327" y="12752"/>
                  </a:cubicBezTo>
                  <a:cubicBezTo>
                    <a:pt x="51225" y="12548"/>
                    <a:pt x="51295" y="12467"/>
                    <a:pt x="51546" y="12467"/>
                  </a:cubicBezTo>
                  <a:close/>
                  <a:moveTo>
                    <a:pt x="55481" y="12549"/>
                  </a:moveTo>
                  <a:cubicBezTo>
                    <a:pt x="55526" y="12549"/>
                    <a:pt x="55570" y="12553"/>
                    <a:pt x="55613" y="12562"/>
                  </a:cubicBezTo>
                  <a:lnTo>
                    <a:pt x="54576" y="13789"/>
                  </a:lnTo>
                  <a:lnTo>
                    <a:pt x="53954" y="13184"/>
                  </a:lnTo>
                  <a:cubicBezTo>
                    <a:pt x="54420" y="12976"/>
                    <a:pt x="54870" y="12752"/>
                    <a:pt x="55336" y="12562"/>
                  </a:cubicBezTo>
                  <a:cubicBezTo>
                    <a:pt x="55388" y="12553"/>
                    <a:pt x="55436" y="12549"/>
                    <a:pt x="55481" y="12549"/>
                  </a:cubicBezTo>
                  <a:close/>
                  <a:moveTo>
                    <a:pt x="116966" y="0"/>
                  </a:moveTo>
                  <a:cubicBezTo>
                    <a:pt x="112339" y="0"/>
                    <a:pt x="107712" y="747"/>
                    <a:pt x="103085" y="1035"/>
                  </a:cubicBezTo>
                  <a:cubicBezTo>
                    <a:pt x="101910" y="1104"/>
                    <a:pt x="100735" y="983"/>
                    <a:pt x="99542" y="1260"/>
                  </a:cubicBezTo>
                  <a:cubicBezTo>
                    <a:pt x="99533" y="1262"/>
                    <a:pt x="99523" y="1263"/>
                    <a:pt x="99512" y="1263"/>
                  </a:cubicBezTo>
                  <a:cubicBezTo>
                    <a:pt x="99194" y="1263"/>
                    <a:pt x="98389" y="307"/>
                    <a:pt x="97503" y="240"/>
                  </a:cubicBezTo>
                  <a:cubicBezTo>
                    <a:pt x="96554" y="172"/>
                    <a:pt x="95607" y="143"/>
                    <a:pt x="94661" y="143"/>
                  </a:cubicBezTo>
                  <a:cubicBezTo>
                    <a:pt x="91541" y="143"/>
                    <a:pt x="88432" y="459"/>
                    <a:pt x="85303" y="724"/>
                  </a:cubicBezTo>
                  <a:cubicBezTo>
                    <a:pt x="83379" y="875"/>
                    <a:pt x="81549" y="1637"/>
                    <a:pt x="79578" y="1637"/>
                  </a:cubicBezTo>
                  <a:cubicBezTo>
                    <a:pt x="79300" y="1637"/>
                    <a:pt x="79020" y="1622"/>
                    <a:pt x="78736" y="1588"/>
                  </a:cubicBezTo>
                  <a:cubicBezTo>
                    <a:pt x="78573" y="1568"/>
                    <a:pt x="78403" y="1557"/>
                    <a:pt x="78229" y="1557"/>
                  </a:cubicBezTo>
                  <a:cubicBezTo>
                    <a:pt x="77349" y="1557"/>
                    <a:pt x="76386" y="1840"/>
                    <a:pt x="75953" y="2677"/>
                  </a:cubicBezTo>
                  <a:cubicBezTo>
                    <a:pt x="75538" y="3489"/>
                    <a:pt x="76333" y="4163"/>
                    <a:pt x="76956" y="4750"/>
                  </a:cubicBezTo>
                  <a:cubicBezTo>
                    <a:pt x="77215" y="4992"/>
                    <a:pt x="77232" y="5511"/>
                    <a:pt x="77370" y="5891"/>
                  </a:cubicBezTo>
                  <a:cubicBezTo>
                    <a:pt x="77348" y="5890"/>
                    <a:pt x="77325" y="5889"/>
                    <a:pt x="77301" y="5889"/>
                  </a:cubicBezTo>
                  <a:cubicBezTo>
                    <a:pt x="77154" y="5889"/>
                    <a:pt x="76988" y="5912"/>
                    <a:pt x="76844" y="5912"/>
                  </a:cubicBezTo>
                  <a:cubicBezTo>
                    <a:pt x="76726" y="5912"/>
                    <a:pt x="76623" y="5896"/>
                    <a:pt x="76558" y="5839"/>
                  </a:cubicBezTo>
                  <a:cubicBezTo>
                    <a:pt x="76285" y="5586"/>
                    <a:pt x="76034" y="5489"/>
                    <a:pt x="75796" y="5489"/>
                  </a:cubicBezTo>
                  <a:cubicBezTo>
                    <a:pt x="75417" y="5489"/>
                    <a:pt x="75070" y="5733"/>
                    <a:pt x="74709" y="5977"/>
                  </a:cubicBezTo>
                  <a:lnTo>
                    <a:pt x="74709" y="5995"/>
                  </a:lnTo>
                  <a:lnTo>
                    <a:pt x="74692" y="5995"/>
                  </a:lnTo>
                  <a:cubicBezTo>
                    <a:pt x="74415" y="6358"/>
                    <a:pt x="73707" y="6479"/>
                    <a:pt x="73897" y="7066"/>
                  </a:cubicBezTo>
                  <a:cubicBezTo>
                    <a:pt x="74104" y="7654"/>
                    <a:pt x="74761" y="7671"/>
                    <a:pt x="75331" y="7723"/>
                  </a:cubicBezTo>
                  <a:lnTo>
                    <a:pt x="75625" y="7723"/>
                  </a:lnTo>
                  <a:lnTo>
                    <a:pt x="77146" y="7982"/>
                  </a:lnTo>
                  <a:cubicBezTo>
                    <a:pt x="76904" y="8068"/>
                    <a:pt x="76662" y="8120"/>
                    <a:pt x="76403" y="8120"/>
                  </a:cubicBezTo>
                  <a:cubicBezTo>
                    <a:pt x="76178" y="8103"/>
                    <a:pt x="75970" y="7930"/>
                    <a:pt x="75729" y="7861"/>
                  </a:cubicBezTo>
                  <a:cubicBezTo>
                    <a:pt x="75594" y="7823"/>
                    <a:pt x="75464" y="7807"/>
                    <a:pt x="75337" y="7807"/>
                  </a:cubicBezTo>
                  <a:cubicBezTo>
                    <a:pt x="74777" y="7807"/>
                    <a:pt x="74273" y="8116"/>
                    <a:pt x="73724" y="8172"/>
                  </a:cubicBezTo>
                  <a:cubicBezTo>
                    <a:pt x="73717" y="8173"/>
                    <a:pt x="73710" y="8174"/>
                    <a:pt x="73702" y="8174"/>
                  </a:cubicBezTo>
                  <a:cubicBezTo>
                    <a:pt x="73450" y="8174"/>
                    <a:pt x="72913" y="7613"/>
                    <a:pt x="72946" y="7394"/>
                  </a:cubicBezTo>
                  <a:cubicBezTo>
                    <a:pt x="73102" y="6479"/>
                    <a:pt x="73810" y="6098"/>
                    <a:pt x="74674" y="5995"/>
                  </a:cubicBezTo>
                  <a:lnTo>
                    <a:pt x="74674" y="5977"/>
                  </a:lnTo>
                  <a:cubicBezTo>
                    <a:pt x="74726" y="5545"/>
                    <a:pt x="74830" y="5113"/>
                    <a:pt x="74951" y="4681"/>
                  </a:cubicBezTo>
                  <a:cubicBezTo>
                    <a:pt x="75072" y="4370"/>
                    <a:pt x="75435" y="4076"/>
                    <a:pt x="75124" y="3748"/>
                  </a:cubicBezTo>
                  <a:cubicBezTo>
                    <a:pt x="74832" y="3467"/>
                    <a:pt x="74483" y="3396"/>
                    <a:pt x="74119" y="3396"/>
                  </a:cubicBezTo>
                  <a:cubicBezTo>
                    <a:pt x="73856" y="3396"/>
                    <a:pt x="73587" y="3433"/>
                    <a:pt x="73326" y="3454"/>
                  </a:cubicBezTo>
                  <a:cubicBezTo>
                    <a:pt x="72946" y="3506"/>
                    <a:pt x="72756" y="3748"/>
                    <a:pt x="72704" y="4180"/>
                  </a:cubicBezTo>
                  <a:cubicBezTo>
                    <a:pt x="72601" y="5252"/>
                    <a:pt x="72134" y="6098"/>
                    <a:pt x="70959" y="6340"/>
                  </a:cubicBezTo>
                  <a:cubicBezTo>
                    <a:pt x="70855" y="6427"/>
                    <a:pt x="70769" y="6513"/>
                    <a:pt x="70665" y="6617"/>
                  </a:cubicBezTo>
                  <a:cubicBezTo>
                    <a:pt x="70786" y="6859"/>
                    <a:pt x="70924" y="7083"/>
                    <a:pt x="71097" y="7291"/>
                  </a:cubicBezTo>
                  <a:cubicBezTo>
                    <a:pt x="71304" y="7412"/>
                    <a:pt x="71546" y="7515"/>
                    <a:pt x="71788" y="7567"/>
                  </a:cubicBezTo>
                  <a:cubicBezTo>
                    <a:pt x="71650" y="7550"/>
                    <a:pt x="71512" y="7541"/>
                    <a:pt x="71374" y="7541"/>
                  </a:cubicBezTo>
                  <a:cubicBezTo>
                    <a:pt x="71235" y="7541"/>
                    <a:pt x="71097" y="7550"/>
                    <a:pt x="70959" y="7567"/>
                  </a:cubicBezTo>
                  <a:cubicBezTo>
                    <a:pt x="70569" y="7671"/>
                    <a:pt x="70173" y="7708"/>
                    <a:pt x="69775" y="7708"/>
                  </a:cubicBezTo>
                  <a:cubicBezTo>
                    <a:pt x="68812" y="7708"/>
                    <a:pt x="67832" y="7494"/>
                    <a:pt x="66868" y="7494"/>
                  </a:cubicBezTo>
                  <a:cubicBezTo>
                    <a:pt x="66108" y="7494"/>
                    <a:pt x="65357" y="7627"/>
                    <a:pt x="64634" y="8103"/>
                  </a:cubicBezTo>
                  <a:cubicBezTo>
                    <a:pt x="64271" y="8345"/>
                    <a:pt x="63580" y="8379"/>
                    <a:pt x="63666" y="8863"/>
                  </a:cubicBezTo>
                  <a:cubicBezTo>
                    <a:pt x="63752" y="9382"/>
                    <a:pt x="64167" y="9900"/>
                    <a:pt x="64547" y="10315"/>
                  </a:cubicBezTo>
                  <a:cubicBezTo>
                    <a:pt x="64666" y="10447"/>
                    <a:pt x="64798" y="10498"/>
                    <a:pt x="64939" y="10498"/>
                  </a:cubicBezTo>
                  <a:cubicBezTo>
                    <a:pt x="65148" y="10498"/>
                    <a:pt x="65375" y="10387"/>
                    <a:pt x="65602" y="10263"/>
                  </a:cubicBezTo>
                  <a:cubicBezTo>
                    <a:pt x="66124" y="9977"/>
                    <a:pt x="66711" y="9789"/>
                    <a:pt x="67269" y="9556"/>
                  </a:cubicBezTo>
                  <a:lnTo>
                    <a:pt x="67269" y="9556"/>
                  </a:lnTo>
                  <a:cubicBezTo>
                    <a:pt x="66173" y="11022"/>
                    <a:pt x="64072" y="10911"/>
                    <a:pt x="62975" y="11974"/>
                  </a:cubicBezTo>
                  <a:cubicBezTo>
                    <a:pt x="62086" y="12850"/>
                    <a:pt x="61268" y="13162"/>
                    <a:pt x="60357" y="13162"/>
                  </a:cubicBezTo>
                  <a:cubicBezTo>
                    <a:pt x="59993" y="13162"/>
                    <a:pt x="59613" y="13112"/>
                    <a:pt x="59207" y="13028"/>
                  </a:cubicBezTo>
                  <a:cubicBezTo>
                    <a:pt x="58430" y="12873"/>
                    <a:pt x="57687" y="12510"/>
                    <a:pt x="56926" y="12233"/>
                  </a:cubicBezTo>
                  <a:cubicBezTo>
                    <a:pt x="57173" y="12050"/>
                    <a:pt x="57402" y="11981"/>
                    <a:pt x="57619" y="11981"/>
                  </a:cubicBezTo>
                  <a:cubicBezTo>
                    <a:pt x="58162" y="11981"/>
                    <a:pt x="58632" y="12416"/>
                    <a:pt x="59138" y="12613"/>
                  </a:cubicBezTo>
                  <a:cubicBezTo>
                    <a:pt x="59332" y="12687"/>
                    <a:pt x="59512" y="12718"/>
                    <a:pt x="59680" y="12718"/>
                  </a:cubicBezTo>
                  <a:cubicBezTo>
                    <a:pt x="60502" y="12718"/>
                    <a:pt x="61062" y="11967"/>
                    <a:pt x="61765" y="11680"/>
                  </a:cubicBezTo>
                  <a:cubicBezTo>
                    <a:pt x="62404" y="11421"/>
                    <a:pt x="61903" y="10851"/>
                    <a:pt x="61661" y="10384"/>
                  </a:cubicBezTo>
                  <a:cubicBezTo>
                    <a:pt x="61454" y="9987"/>
                    <a:pt x="61921" y="9745"/>
                    <a:pt x="62249" y="9537"/>
                  </a:cubicBezTo>
                  <a:cubicBezTo>
                    <a:pt x="62664" y="9295"/>
                    <a:pt x="63441" y="9226"/>
                    <a:pt x="63182" y="8518"/>
                  </a:cubicBezTo>
                  <a:cubicBezTo>
                    <a:pt x="63018" y="8098"/>
                    <a:pt x="62703" y="8030"/>
                    <a:pt x="62354" y="8030"/>
                  </a:cubicBezTo>
                  <a:cubicBezTo>
                    <a:pt x="62187" y="8030"/>
                    <a:pt x="62013" y="8045"/>
                    <a:pt x="61845" y="8045"/>
                  </a:cubicBezTo>
                  <a:cubicBezTo>
                    <a:pt x="61771" y="8045"/>
                    <a:pt x="61698" y="8042"/>
                    <a:pt x="61627" y="8034"/>
                  </a:cubicBezTo>
                  <a:cubicBezTo>
                    <a:pt x="61564" y="8027"/>
                    <a:pt x="61502" y="8024"/>
                    <a:pt x="61440" y="8024"/>
                  </a:cubicBezTo>
                  <a:cubicBezTo>
                    <a:pt x="60620" y="8024"/>
                    <a:pt x="59973" y="8583"/>
                    <a:pt x="59080" y="8583"/>
                  </a:cubicBezTo>
                  <a:cubicBezTo>
                    <a:pt x="59004" y="8583"/>
                    <a:pt x="58925" y="8579"/>
                    <a:pt x="58844" y="8570"/>
                  </a:cubicBezTo>
                  <a:cubicBezTo>
                    <a:pt x="57410" y="8414"/>
                    <a:pt x="56391" y="7671"/>
                    <a:pt x="55181" y="7187"/>
                  </a:cubicBezTo>
                  <a:cubicBezTo>
                    <a:pt x="54440" y="6892"/>
                    <a:pt x="53723" y="6767"/>
                    <a:pt x="53025" y="6767"/>
                  </a:cubicBezTo>
                  <a:cubicBezTo>
                    <a:pt x="51022" y="6767"/>
                    <a:pt x="49177" y="7799"/>
                    <a:pt x="47370" y="8812"/>
                  </a:cubicBezTo>
                  <a:cubicBezTo>
                    <a:pt x="46903" y="9071"/>
                    <a:pt x="46765" y="9434"/>
                    <a:pt x="46972" y="9969"/>
                  </a:cubicBezTo>
                  <a:cubicBezTo>
                    <a:pt x="47155" y="10426"/>
                    <a:pt x="47351" y="10748"/>
                    <a:pt x="47819" y="10748"/>
                  </a:cubicBezTo>
                  <a:cubicBezTo>
                    <a:pt x="47883" y="10748"/>
                    <a:pt x="47952" y="10742"/>
                    <a:pt x="48026" y="10730"/>
                  </a:cubicBezTo>
                  <a:lnTo>
                    <a:pt x="50498" y="10280"/>
                  </a:lnTo>
                  <a:cubicBezTo>
                    <a:pt x="50618" y="10263"/>
                    <a:pt x="50739" y="10229"/>
                    <a:pt x="50878" y="10194"/>
                  </a:cubicBezTo>
                  <a:lnTo>
                    <a:pt x="50878" y="10194"/>
                  </a:lnTo>
                  <a:cubicBezTo>
                    <a:pt x="50878" y="10298"/>
                    <a:pt x="50860" y="10401"/>
                    <a:pt x="50860" y="10505"/>
                  </a:cubicBezTo>
                  <a:cubicBezTo>
                    <a:pt x="50614" y="11663"/>
                    <a:pt x="50148" y="12321"/>
                    <a:pt x="49280" y="12321"/>
                  </a:cubicBezTo>
                  <a:cubicBezTo>
                    <a:pt x="48931" y="12321"/>
                    <a:pt x="48517" y="12214"/>
                    <a:pt x="48026" y="11991"/>
                  </a:cubicBezTo>
                  <a:cubicBezTo>
                    <a:pt x="46374" y="11254"/>
                    <a:pt x="44693" y="10979"/>
                    <a:pt x="42955" y="10979"/>
                  </a:cubicBezTo>
                  <a:cubicBezTo>
                    <a:pt x="42002" y="10979"/>
                    <a:pt x="41033" y="11062"/>
                    <a:pt x="40042" y="11196"/>
                  </a:cubicBezTo>
                  <a:cubicBezTo>
                    <a:pt x="38536" y="11404"/>
                    <a:pt x="37062" y="12285"/>
                    <a:pt x="35569" y="12285"/>
                  </a:cubicBezTo>
                  <a:cubicBezTo>
                    <a:pt x="35195" y="12285"/>
                    <a:pt x="34820" y="12230"/>
                    <a:pt x="34443" y="12095"/>
                  </a:cubicBezTo>
                  <a:cubicBezTo>
                    <a:pt x="32698" y="11490"/>
                    <a:pt x="30900" y="11110"/>
                    <a:pt x="29068" y="10920"/>
                  </a:cubicBezTo>
                  <a:cubicBezTo>
                    <a:pt x="27080" y="10698"/>
                    <a:pt x="25171" y="10202"/>
                    <a:pt x="23146" y="10202"/>
                  </a:cubicBezTo>
                  <a:cubicBezTo>
                    <a:pt x="22337" y="10202"/>
                    <a:pt x="21510" y="10281"/>
                    <a:pt x="20652" y="10488"/>
                  </a:cubicBezTo>
                  <a:cubicBezTo>
                    <a:pt x="18383" y="11055"/>
                    <a:pt x="16215" y="12269"/>
                    <a:pt x="13793" y="12269"/>
                  </a:cubicBezTo>
                  <a:cubicBezTo>
                    <a:pt x="13559" y="12269"/>
                    <a:pt x="13322" y="12258"/>
                    <a:pt x="13083" y="12233"/>
                  </a:cubicBezTo>
                  <a:cubicBezTo>
                    <a:pt x="13049" y="12230"/>
                    <a:pt x="13015" y="12229"/>
                    <a:pt x="12982" y="12229"/>
                  </a:cubicBezTo>
                  <a:cubicBezTo>
                    <a:pt x="12473" y="12229"/>
                    <a:pt x="12176" y="12605"/>
                    <a:pt x="12323" y="13287"/>
                  </a:cubicBezTo>
                  <a:cubicBezTo>
                    <a:pt x="12498" y="14071"/>
                    <a:pt x="12325" y="14707"/>
                    <a:pt x="11687" y="14707"/>
                  </a:cubicBezTo>
                  <a:cubicBezTo>
                    <a:pt x="11510" y="14707"/>
                    <a:pt x="11296" y="14658"/>
                    <a:pt x="11044" y="14549"/>
                  </a:cubicBezTo>
                  <a:cubicBezTo>
                    <a:pt x="10655" y="14378"/>
                    <a:pt x="10292" y="14308"/>
                    <a:pt x="9947" y="14308"/>
                  </a:cubicBezTo>
                  <a:cubicBezTo>
                    <a:pt x="9034" y="14308"/>
                    <a:pt x="8242" y="14801"/>
                    <a:pt x="7415" y="15240"/>
                  </a:cubicBezTo>
                  <a:cubicBezTo>
                    <a:pt x="6965" y="15482"/>
                    <a:pt x="6672" y="15914"/>
                    <a:pt x="6879" y="16467"/>
                  </a:cubicBezTo>
                  <a:cubicBezTo>
                    <a:pt x="7027" y="16886"/>
                    <a:pt x="7334" y="16988"/>
                    <a:pt x="7700" y="16988"/>
                  </a:cubicBezTo>
                  <a:cubicBezTo>
                    <a:pt x="7802" y="16988"/>
                    <a:pt x="7910" y="16980"/>
                    <a:pt x="8020" y="16968"/>
                  </a:cubicBezTo>
                  <a:cubicBezTo>
                    <a:pt x="8305" y="16929"/>
                    <a:pt x="8590" y="16910"/>
                    <a:pt x="8875" y="16910"/>
                  </a:cubicBezTo>
                  <a:cubicBezTo>
                    <a:pt x="8970" y="16910"/>
                    <a:pt x="9065" y="16912"/>
                    <a:pt x="9160" y="16917"/>
                  </a:cubicBezTo>
                  <a:cubicBezTo>
                    <a:pt x="9186" y="16919"/>
                    <a:pt x="9214" y="16920"/>
                    <a:pt x="9242" y="16920"/>
                  </a:cubicBezTo>
                  <a:cubicBezTo>
                    <a:pt x="9458" y="16920"/>
                    <a:pt x="9735" y="16862"/>
                    <a:pt x="9947" y="16862"/>
                  </a:cubicBezTo>
                  <a:cubicBezTo>
                    <a:pt x="10131" y="16862"/>
                    <a:pt x="10266" y="16906"/>
                    <a:pt x="10266" y="17072"/>
                  </a:cubicBezTo>
                  <a:cubicBezTo>
                    <a:pt x="10266" y="17498"/>
                    <a:pt x="9728" y="17637"/>
                    <a:pt x="9291" y="17637"/>
                  </a:cubicBezTo>
                  <a:cubicBezTo>
                    <a:pt x="9214" y="17637"/>
                    <a:pt x="9141" y="17633"/>
                    <a:pt x="9074" y="17625"/>
                  </a:cubicBezTo>
                  <a:cubicBezTo>
                    <a:pt x="8873" y="17604"/>
                    <a:pt x="8677" y="17594"/>
                    <a:pt x="8484" y="17594"/>
                  </a:cubicBezTo>
                  <a:cubicBezTo>
                    <a:pt x="6314" y="17594"/>
                    <a:pt x="4587" y="18859"/>
                    <a:pt x="2714" y="19716"/>
                  </a:cubicBezTo>
                  <a:cubicBezTo>
                    <a:pt x="1193" y="20407"/>
                    <a:pt x="2351" y="21548"/>
                    <a:pt x="2282" y="22429"/>
                  </a:cubicBezTo>
                  <a:cubicBezTo>
                    <a:pt x="2264" y="22814"/>
                    <a:pt x="2455" y="22907"/>
                    <a:pt x="2706" y="22907"/>
                  </a:cubicBezTo>
                  <a:cubicBezTo>
                    <a:pt x="2939" y="22907"/>
                    <a:pt x="3223" y="22827"/>
                    <a:pt x="3440" y="22827"/>
                  </a:cubicBezTo>
                  <a:cubicBezTo>
                    <a:pt x="3665" y="22827"/>
                    <a:pt x="3872" y="22982"/>
                    <a:pt x="4079" y="23069"/>
                  </a:cubicBezTo>
                  <a:cubicBezTo>
                    <a:pt x="3924" y="23242"/>
                    <a:pt x="3751" y="23380"/>
                    <a:pt x="3544" y="23501"/>
                  </a:cubicBezTo>
                  <a:cubicBezTo>
                    <a:pt x="2610" y="23881"/>
                    <a:pt x="1643" y="24192"/>
                    <a:pt x="709" y="24589"/>
                  </a:cubicBezTo>
                  <a:cubicBezTo>
                    <a:pt x="329" y="24745"/>
                    <a:pt x="1" y="25142"/>
                    <a:pt x="226" y="25609"/>
                  </a:cubicBezTo>
                  <a:cubicBezTo>
                    <a:pt x="325" y="25816"/>
                    <a:pt x="462" y="25880"/>
                    <a:pt x="615" y="25880"/>
                  </a:cubicBezTo>
                  <a:cubicBezTo>
                    <a:pt x="807" y="25880"/>
                    <a:pt x="1026" y="25778"/>
                    <a:pt x="1228" y="25730"/>
                  </a:cubicBezTo>
                  <a:cubicBezTo>
                    <a:pt x="2248" y="25454"/>
                    <a:pt x="3354" y="25350"/>
                    <a:pt x="4252" y="24866"/>
                  </a:cubicBezTo>
                  <a:cubicBezTo>
                    <a:pt x="4601" y="24679"/>
                    <a:pt x="4965" y="24620"/>
                    <a:pt x="5336" y="24620"/>
                  </a:cubicBezTo>
                  <a:cubicBezTo>
                    <a:pt x="5952" y="24620"/>
                    <a:pt x="6585" y="24782"/>
                    <a:pt x="7191" y="24782"/>
                  </a:cubicBezTo>
                  <a:cubicBezTo>
                    <a:pt x="7702" y="24782"/>
                    <a:pt x="8195" y="24667"/>
                    <a:pt x="8642" y="24244"/>
                  </a:cubicBezTo>
                  <a:cubicBezTo>
                    <a:pt x="9143" y="23760"/>
                    <a:pt x="9627" y="23276"/>
                    <a:pt x="10128" y="22809"/>
                  </a:cubicBezTo>
                  <a:cubicBezTo>
                    <a:pt x="10518" y="22438"/>
                    <a:pt x="10935" y="22335"/>
                    <a:pt x="11366" y="22335"/>
                  </a:cubicBezTo>
                  <a:cubicBezTo>
                    <a:pt x="11904" y="22335"/>
                    <a:pt x="12465" y="22495"/>
                    <a:pt x="13026" y="22495"/>
                  </a:cubicBezTo>
                  <a:cubicBezTo>
                    <a:pt x="13270" y="22495"/>
                    <a:pt x="13515" y="22465"/>
                    <a:pt x="13757" y="22377"/>
                  </a:cubicBezTo>
                  <a:cubicBezTo>
                    <a:pt x="14876" y="21972"/>
                    <a:pt x="15968" y="21278"/>
                    <a:pt x="17215" y="21278"/>
                  </a:cubicBezTo>
                  <a:cubicBezTo>
                    <a:pt x="17721" y="21278"/>
                    <a:pt x="18252" y="21392"/>
                    <a:pt x="18820" y="21686"/>
                  </a:cubicBezTo>
                  <a:cubicBezTo>
                    <a:pt x="20272" y="22429"/>
                    <a:pt x="22242" y="22343"/>
                    <a:pt x="21966" y="24780"/>
                  </a:cubicBezTo>
                  <a:cubicBezTo>
                    <a:pt x="21914" y="25212"/>
                    <a:pt x="22104" y="25868"/>
                    <a:pt x="22415" y="26127"/>
                  </a:cubicBezTo>
                  <a:cubicBezTo>
                    <a:pt x="23746" y="27251"/>
                    <a:pt x="23659" y="29411"/>
                    <a:pt x="23210" y="29981"/>
                  </a:cubicBezTo>
                  <a:cubicBezTo>
                    <a:pt x="22052" y="31485"/>
                    <a:pt x="22484" y="32573"/>
                    <a:pt x="22985" y="33973"/>
                  </a:cubicBezTo>
                  <a:cubicBezTo>
                    <a:pt x="23124" y="34405"/>
                    <a:pt x="22795" y="35045"/>
                    <a:pt x="22553" y="35529"/>
                  </a:cubicBezTo>
                  <a:cubicBezTo>
                    <a:pt x="21447" y="37844"/>
                    <a:pt x="19356" y="39469"/>
                    <a:pt x="18233" y="41802"/>
                  </a:cubicBezTo>
                  <a:cubicBezTo>
                    <a:pt x="17455" y="43409"/>
                    <a:pt x="17058" y="48783"/>
                    <a:pt x="18354" y="49734"/>
                  </a:cubicBezTo>
                  <a:cubicBezTo>
                    <a:pt x="20220" y="51116"/>
                    <a:pt x="19927" y="52862"/>
                    <a:pt x="20238" y="54659"/>
                  </a:cubicBezTo>
                  <a:cubicBezTo>
                    <a:pt x="20428" y="55748"/>
                    <a:pt x="20410" y="57528"/>
                    <a:pt x="20687" y="57752"/>
                  </a:cubicBezTo>
                  <a:cubicBezTo>
                    <a:pt x="22380" y="59083"/>
                    <a:pt x="22242" y="61364"/>
                    <a:pt x="23625" y="62764"/>
                  </a:cubicBezTo>
                  <a:cubicBezTo>
                    <a:pt x="23915" y="63066"/>
                    <a:pt x="24197" y="63258"/>
                    <a:pt x="24508" y="63258"/>
                  </a:cubicBezTo>
                  <a:cubicBezTo>
                    <a:pt x="24660" y="63258"/>
                    <a:pt x="24820" y="63212"/>
                    <a:pt x="24990" y="63110"/>
                  </a:cubicBezTo>
                  <a:cubicBezTo>
                    <a:pt x="25508" y="62816"/>
                    <a:pt x="25526" y="62246"/>
                    <a:pt x="25197" y="61831"/>
                  </a:cubicBezTo>
                  <a:cubicBezTo>
                    <a:pt x="23607" y="59671"/>
                    <a:pt x="23746" y="56888"/>
                    <a:pt x="22536" y="54590"/>
                  </a:cubicBezTo>
                  <a:cubicBezTo>
                    <a:pt x="22415" y="54348"/>
                    <a:pt x="22605" y="53933"/>
                    <a:pt x="22692" y="53605"/>
                  </a:cubicBezTo>
                  <a:cubicBezTo>
                    <a:pt x="22704" y="53568"/>
                    <a:pt x="22878" y="53539"/>
                    <a:pt x="22981" y="53539"/>
                  </a:cubicBezTo>
                  <a:cubicBezTo>
                    <a:pt x="23021" y="53539"/>
                    <a:pt x="23050" y="53543"/>
                    <a:pt x="23054" y="53553"/>
                  </a:cubicBezTo>
                  <a:cubicBezTo>
                    <a:pt x="23175" y="53812"/>
                    <a:pt x="23366" y="54106"/>
                    <a:pt x="23366" y="54400"/>
                  </a:cubicBezTo>
                  <a:cubicBezTo>
                    <a:pt x="23383" y="56819"/>
                    <a:pt x="24973" y="58617"/>
                    <a:pt x="26027" y="60569"/>
                  </a:cubicBezTo>
                  <a:cubicBezTo>
                    <a:pt x="26977" y="62297"/>
                    <a:pt x="28654" y="63663"/>
                    <a:pt x="27720" y="65978"/>
                  </a:cubicBezTo>
                  <a:cubicBezTo>
                    <a:pt x="27530" y="66445"/>
                    <a:pt x="27928" y="66791"/>
                    <a:pt x="28273" y="67136"/>
                  </a:cubicBezTo>
                  <a:cubicBezTo>
                    <a:pt x="29138" y="68000"/>
                    <a:pt x="30226" y="68536"/>
                    <a:pt x="31246" y="69193"/>
                  </a:cubicBezTo>
                  <a:cubicBezTo>
                    <a:pt x="32910" y="70222"/>
                    <a:pt x="34447" y="71516"/>
                    <a:pt x="36422" y="71516"/>
                  </a:cubicBezTo>
                  <a:cubicBezTo>
                    <a:pt x="36867" y="71516"/>
                    <a:pt x="37334" y="71451"/>
                    <a:pt x="37830" y="71301"/>
                  </a:cubicBezTo>
                  <a:cubicBezTo>
                    <a:pt x="37930" y="71272"/>
                    <a:pt x="38022" y="71258"/>
                    <a:pt x="38107" y="71258"/>
                  </a:cubicBezTo>
                  <a:cubicBezTo>
                    <a:pt x="38527" y="71258"/>
                    <a:pt x="38793" y="71582"/>
                    <a:pt x="39023" y="71941"/>
                  </a:cubicBezTo>
                  <a:cubicBezTo>
                    <a:pt x="39748" y="73098"/>
                    <a:pt x="40768" y="73721"/>
                    <a:pt x="42116" y="74032"/>
                  </a:cubicBezTo>
                  <a:cubicBezTo>
                    <a:pt x="43585" y="74360"/>
                    <a:pt x="45296" y="74775"/>
                    <a:pt x="45745" y="76399"/>
                  </a:cubicBezTo>
                  <a:cubicBezTo>
                    <a:pt x="46194" y="78110"/>
                    <a:pt x="47439" y="79112"/>
                    <a:pt x="48648" y="79907"/>
                  </a:cubicBezTo>
                  <a:cubicBezTo>
                    <a:pt x="49237" y="80296"/>
                    <a:pt x="50039" y="81326"/>
                    <a:pt x="50895" y="81326"/>
                  </a:cubicBezTo>
                  <a:cubicBezTo>
                    <a:pt x="51372" y="81326"/>
                    <a:pt x="51865" y="81007"/>
                    <a:pt x="52347" y="80080"/>
                  </a:cubicBezTo>
                  <a:cubicBezTo>
                    <a:pt x="52462" y="79850"/>
                    <a:pt x="52631" y="79714"/>
                    <a:pt x="52813" y="79714"/>
                  </a:cubicBezTo>
                  <a:cubicBezTo>
                    <a:pt x="53013" y="79714"/>
                    <a:pt x="53228" y="79880"/>
                    <a:pt x="53401" y="80270"/>
                  </a:cubicBezTo>
                  <a:cubicBezTo>
                    <a:pt x="54593" y="83156"/>
                    <a:pt x="53919" y="85697"/>
                    <a:pt x="51621" y="87943"/>
                  </a:cubicBezTo>
                  <a:cubicBezTo>
                    <a:pt x="50498" y="89049"/>
                    <a:pt x="49806" y="90604"/>
                    <a:pt x="50774" y="92194"/>
                  </a:cubicBezTo>
                  <a:cubicBezTo>
                    <a:pt x="51085" y="92730"/>
                    <a:pt x="51068" y="92886"/>
                    <a:pt x="50688" y="93283"/>
                  </a:cubicBezTo>
                  <a:cubicBezTo>
                    <a:pt x="49685" y="94337"/>
                    <a:pt x="49703" y="95875"/>
                    <a:pt x="50567" y="96636"/>
                  </a:cubicBezTo>
                  <a:cubicBezTo>
                    <a:pt x="52208" y="98087"/>
                    <a:pt x="52986" y="99971"/>
                    <a:pt x="53971" y="101803"/>
                  </a:cubicBezTo>
                  <a:cubicBezTo>
                    <a:pt x="55440" y="104516"/>
                    <a:pt x="56771" y="107281"/>
                    <a:pt x="59933" y="108629"/>
                  </a:cubicBezTo>
                  <a:cubicBezTo>
                    <a:pt x="61661" y="109372"/>
                    <a:pt x="62629" y="111014"/>
                    <a:pt x="62664" y="113122"/>
                  </a:cubicBezTo>
                  <a:cubicBezTo>
                    <a:pt x="62716" y="116319"/>
                    <a:pt x="62871" y="119516"/>
                    <a:pt x="63096" y="122713"/>
                  </a:cubicBezTo>
                  <a:cubicBezTo>
                    <a:pt x="63251" y="125115"/>
                    <a:pt x="64426" y="127431"/>
                    <a:pt x="63631" y="129920"/>
                  </a:cubicBezTo>
                  <a:cubicBezTo>
                    <a:pt x="63303" y="130922"/>
                    <a:pt x="63459" y="131907"/>
                    <a:pt x="63839" y="132875"/>
                  </a:cubicBezTo>
                  <a:cubicBezTo>
                    <a:pt x="64323" y="134067"/>
                    <a:pt x="64461" y="135363"/>
                    <a:pt x="64288" y="136642"/>
                  </a:cubicBezTo>
                  <a:cubicBezTo>
                    <a:pt x="64184" y="137593"/>
                    <a:pt x="64582" y="138664"/>
                    <a:pt x="65653" y="139148"/>
                  </a:cubicBezTo>
                  <a:cubicBezTo>
                    <a:pt x="65680" y="139159"/>
                    <a:pt x="65711" y="139163"/>
                    <a:pt x="65743" y="139163"/>
                  </a:cubicBezTo>
                  <a:cubicBezTo>
                    <a:pt x="65886" y="139163"/>
                    <a:pt x="66069" y="139076"/>
                    <a:pt x="66205" y="139076"/>
                  </a:cubicBezTo>
                  <a:cubicBezTo>
                    <a:pt x="66332" y="139076"/>
                    <a:pt x="66419" y="139151"/>
                    <a:pt x="66397" y="139442"/>
                  </a:cubicBezTo>
                  <a:cubicBezTo>
                    <a:pt x="66362" y="139995"/>
                    <a:pt x="67071" y="140565"/>
                    <a:pt x="66293" y="141135"/>
                  </a:cubicBezTo>
                  <a:cubicBezTo>
                    <a:pt x="65895" y="141412"/>
                    <a:pt x="65360" y="142259"/>
                    <a:pt x="65774" y="142414"/>
                  </a:cubicBezTo>
                  <a:cubicBezTo>
                    <a:pt x="66898" y="142846"/>
                    <a:pt x="66500" y="143797"/>
                    <a:pt x="66777" y="144488"/>
                  </a:cubicBezTo>
                  <a:cubicBezTo>
                    <a:pt x="67468" y="146164"/>
                    <a:pt x="68505" y="147668"/>
                    <a:pt x="69801" y="148929"/>
                  </a:cubicBezTo>
                  <a:cubicBezTo>
                    <a:pt x="71823" y="150906"/>
                    <a:pt x="74091" y="152091"/>
                    <a:pt x="76808" y="152091"/>
                  </a:cubicBezTo>
                  <a:cubicBezTo>
                    <a:pt x="77226" y="152091"/>
                    <a:pt x="77656" y="152063"/>
                    <a:pt x="78096" y="152005"/>
                  </a:cubicBezTo>
                  <a:cubicBezTo>
                    <a:pt x="78355" y="151953"/>
                    <a:pt x="78580" y="151781"/>
                    <a:pt x="78718" y="151556"/>
                  </a:cubicBezTo>
                  <a:cubicBezTo>
                    <a:pt x="78874" y="151262"/>
                    <a:pt x="78615" y="151038"/>
                    <a:pt x="78355" y="150882"/>
                  </a:cubicBezTo>
                  <a:cubicBezTo>
                    <a:pt x="77595" y="150415"/>
                    <a:pt x="76835" y="149914"/>
                    <a:pt x="76040" y="149482"/>
                  </a:cubicBezTo>
                  <a:cubicBezTo>
                    <a:pt x="73914" y="148342"/>
                    <a:pt x="73551" y="146648"/>
                    <a:pt x="74899" y="144695"/>
                  </a:cubicBezTo>
                  <a:cubicBezTo>
                    <a:pt x="75608" y="143658"/>
                    <a:pt x="75694" y="142570"/>
                    <a:pt x="74173" y="142017"/>
                  </a:cubicBezTo>
                  <a:cubicBezTo>
                    <a:pt x="73707" y="141861"/>
                    <a:pt x="72929" y="141550"/>
                    <a:pt x="73551" y="140997"/>
                  </a:cubicBezTo>
                  <a:cubicBezTo>
                    <a:pt x="74260" y="140340"/>
                    <a:pt x="74260" y="139597"/>
                    <a:pt x="74415" y="138837"/>
                  </a:cubicBezTo>
                  <a:cubicBezTo>
                    <a:pt x="74605" y="137783"/>
                    <a:pt x="73534" y="136193"/>
                    <a:pt x="75677" y="135985"/>
                  </a:cubicBezTo>
                  <a:cubicBezTo>
                    <a:pt x="75746" y="135985"/>
                    <a:pt x="75850" y="135588"/>
                    <a:pt x="75798" y="135432"/>
                  </a:cubicBezTo>
                  <a:cubicBezTo>
                    <a:pt x="75444" y="134260"/>
                    <a:pt x="75867" y="133923"/>
                    <a:pt x="76900" y="133923"/>
                  </a:cubicBezTo>
                  <a:cubicBezTo>
                    <a:pt x="76978" y="133923"/>
                    <a:pt x="77060" y="133925"/>
                    <a:pt x="77146" y="133929"/>
                  </a:cubicBezTo>
                  <a:cubicBezTo>
                    <a:pt x="77188" y="133931"/>
                    <a:pt x="77231" y="133932"/>
                    <a:pt x="77272" y="133932"/>
                  </a:cubicBezTo>
                  <a:cubicBezTo>
                    <a:pt x="78202" y="133932"/>
                    <a:pt x="78980" y="133388"/>
                    <a:pt x="79427" y="132512"/>
                  </a:cubicBezTo>
                  <a:cubicBezTo>
                    <a:pt x="79859" y="131648"/>
                    <a:pt x="79738" y="130836"/>
                    <a:pt x="79047" y="130110"/>
                  </a:cubicBezTo>
                  <a:cubicBezTo>
                    <a:pt x="78857" y="129902"/>
                    <a:pt x="78822" y="129557"/>
                    <a:pt x="78701" y="129280"/>
                  </a:cubicBezTo>
                  <a:lnTo>
                    <a:pt x="78701" y="129280"/>
                  </a:lnTo>
                  <a:cubicBezTo>
                    <a:pt x="78977" y="129298"/>
                    <a:pt x="79237" y="129332"/>
                    <a:pt x="79513" y="129384"/>
                  </a:cubicBezTo>
                  <a:cubicBezTo>
                    <a:pt x="79669" y="129427"/>
                    <a:pt x="79830" y="129448"/>
                    <a:pt x="79991" y="129448"/>
                  </a:cubicBezTo>
                  <a:cubicBezTo>
                    <a:pt x="80347" y="129448"/>
                    <a:pt x="80702" y="129344"/>
                    <a:pt x="80999" y="129142"/>
                  </a:cubicBezTo>
                  <a:cubicBezTo>
                    <a:pt x="82900" y="128001"/>
                    <a:pt x="83350" y="125841"/>
                    <a:pt x="84473" y="124148"/>
                  </a:cubicBezTo>
                  <a:cubicBezTo>
                    <a:pt x="85216" y="123024"/>
                    <a:pt x="86149" y="121815"/>
                    <a:pt x="85544" y="120225"/>
                  </a:cubicBezTo>
                  <a:cubicBezTo>
                    <a:pt x="85026" y="118808"/>
                    <a:pt x="85959" y="118186"/>
                    <a:pt x="86927" y="117356"/>
                  </a:cubicBezTo>
                  <a:cubicBezTo>
                    <a:pt x="88258" y="116233"/>
                    <a:pt x="90314" y="116371"/>
                    <a:pt x="91230" y="115213"/>
                  </a:cubicBezTo>
                  <a:cubicBezTo>
                    <a:pt x="93096" y="112846"/>
                    <a:pt x="93788" y="109908"/>
                    <a:pt x="93874" y="106866"/>
                  </a:cubicBezTo>
                  <a:cubicBezTo>
                    <a:pt x="93909" y="105743"/>
                    <a:pt x="93563" y="104637"/>
                    <a:pt x="94635" y="103635"/>
                  </a:cubicBezTo>
                  <a:cubicBezTo>
                    <a:pt x="95637" y="102650"/>
                    <a:pt x="96432" y="101492"/>
                    <a:pt x="97002" y="100213"/>
                  </a:cubicBezTo>
                  <a:cubicBezTo>
                    <a:pt x="98350" y="97189"/>
                    <a:pt x="97555" y="95668"/>
                    <a:pt x="93770" y="93404"/>
                  </a:cubicBezTo>
                  <a:cubicBezTo>
                    <a:pt x="92864" y="92866"/>
                    <a:pt x="92012" y="92178"/>
                    <a:pt x="90923" y="92178"/>
                  </a:cubicBezTo>
                  <a:cubicBezTo>
                    <a:pt x="90787" y="92178"/>
                    <a:pt x="90648" y="92189"/>
                    <a:pt x="90504" y="92212"/>
                  </a:cubicBezTo>
                  <a:cubicBezTo>
                    <a:pt x="90375" y="92232"/>
                    <a:pt x="90250" y="92241"/>
                    <a:pt x="90128" y="92241"/>
                  </a:cubicBezTo>
                  <a:cubicBezTo>
                    <a:pt x="89316" y="92241"/>
                    <a:pt x="88640" y="91827"/>
                    <a:pt x="87964" y="91451"/>
                  </a:cubicBezTo>
                  <a:cubicBezTo>
                    <a:pt x="86720" y="90760"/>
                    <a:pt x="85423" y="90190"/>
                    <a:pt x="84076" y="89740"/>
                  </a:cubicBezTo>
                  <a:cubicBezTo>
                    <a:pt x="83419" y="89533"/>
                    <a:pt x="82365" y="89412"/>
                    <a:pt x="82226" y="88306"/>
                  </a:cubicBezTo>
                  <a:cubicBezTo>
                    <a:pt x="81898" y="85511"/>
                    <a:pt x="80349" y="82231"/>
                    <a:pt x="77208" y="82231"/>
                  </a:cubicBezTo>
                  <a:cubicBezTo>
                    <a:pt x="77047" y="82231"/>
                    <a:pt x="76883" y="82240"/>
                    <a:pt x="76714" y="82258"/>
                  </a:cubicBezTo>
                  <a:cubicBezTo>
                    <a:pt x="76610" y="82274"/>
                    <a:pt x="76507" y="82282"/>
                    <a:pt x="76405" y="82282"/>
                  </a:cubicBezTo>
                  <a:cubicBezTo>
                    <a:pt x="75873" y="82282"/>
                    <a:pt x="75365" y="82061"/>
                    <a:pt x="75003" y="81670"/>
                  </a:cubicBezTo>
                  <a:cubicBezTo>
                    <a:pt x="73810" y="80478"/>
                    <a:pt x="72722" y="79147"/>
                    <a:pt x="71356" y="78179"/>
                  </a:cubicBezTo>
                  <a:cubicBezTo>
                    <a:pt x="70652" y="77672"/>
                    <a:pt x="69937" y="76844"/>
                    <a:pt x="68958" y="76844"/>
                  </a:cubicBezTo>
                  <a:cubicBezTo>
                    <a:pt x="68735" y="76844"/>
                    <a:pt x="68499" y="76887"/>
                    <a:pt x="68246" y="76987"/>
                  </a:cubicBezTo>
                  <a:cubicBezTo>
                    <a:pt x="68013" y="77081"/>
                    <a:pt x="67785" y="77113"/>
                    <a:pt x="67562" y="77113"/>
                  </a:cubicBezTo>
                  <a:cubicBezTo>
                    <a:pt x="67089" y="77113"/>
                    <a:pt x="66635" y="76969"/>
                    <a:pt x="66189" y="76969"/>
                  </a:cubicBezTo>
                  <a:cubicBezTo>
                    <a:pt x="64783" y="76969"/>
                    <a:pt x="63941" y="75706"/>
                    <a:pt x="62605" y="75706"/>
                  </a:cubicBezTo>
                  <a:cubicBezTo>
                    <a:pt x="62579" y="75706"/>
                    <a:pt x="62552" y="75707"/>
                    <a:pt x="62525" y="75708"/>
                  </a:cubicBezTo>
                  <a:cubicBezTo>
                    <a:pt x="62280" y="75708"/>
                    <a:pt x="61828" y="76012"/>
                    <a:pt x="61511" y="76012"/>
                  </a:cubicBezTo>
                  <a:cubicBezTo>
                    <a:pt x="61248" y="76012"/>
                    <a:pt x="61077" y="75802"/>
                    <a:pt x="61195" y="75034"/>
                  </a:cubicBezTo>
                  <a:cubicBezTo>
                    <a:pt x="61232" y="74788"/>
                    <a:pt x="60883" y="74612"/>
                    <a:pt x="60617" y="74612"/>
                  </a:cubicBezTo>
                  <a:cubicBezTo>
                    <a:pt x="60509" y="74612"/>
                    <a:pt x="60415" y="74641"/>
                    <a:pt x="60365" y="74706"/>
                  </a:cubicBezTo>
                  <a:cubicBezTo>
                    <a:pt x="59225" y="76088"/>
                    <a:pt x="57099" y="76071"/>
                    <a:pt x="56166" y="77747"/>
                  </a:cubicBezTo>
                  <a:cubicBezTo>
                    <a:pt x="55842" y="78325"/>
                    <a:pt x="55457" y="78771"/>
                    <a:pt x="54917" y="78771"/>
                  </a:cubicBezTo>
                  <a:cubicBezTo>
                    <a:pt x="54649" y="78771"/>
                    <a:pt x="54343" y="78661"/>
                    <a:pt x="53988" y="78404"/>
                  </a:cubicBezTo>
                  <a:cubicBezTo>
                    <a:pt x="53637" y="78125"/>
                    <a:pt x="53206" y="77982"/>
                    <a:pt x="52772" y="77982"/>
                  </a:cubicBezTo>
                  <a:cubicBezTo>
                    <a:pt x="52480" y="77982"/>
                    <a:pt x="52186" y="78047"/>
                    <a:pt x="51915" y="78179"/>
                  </a:cubicBezTo>
                  <a:cubicBezTo>
                    <a:pt x="51373" y="78410"/>
                    <a:pt x="50918" y="78527"/>
                    <a:pt x="50541" y="78527"/>
                  </a:cubicBezTo>
                  <a:cubicBezTo>
                    <a:pt x="49618" y="78527"/>
                    <a:pt x="49166" y="77825"/>
                    <a:pt x="49080" y="76365"/>
                  </a:cubicBezTo>
                  <a:cubicBezTo>
                    <a:pt x="49046" y="75397"/>
                    <a:pt x="49184" y="74446"/>
                    <a:pt x="49478" y="73530"/>
                  </a:cubicBezTo>
                  <a:cubicBezTo>
                    <a:pt x="50012" y="71861"/>
                    <a:pt x="49095" y="70692"/>
                    <a:pt x="47366" y="70692"/>
                  </a:cubicBezTo>
                  <a:cubicBezTo>
                    <a:pt x="47305" y="70692"/>
                    <a:pt x="47243" y="70693"/>
                    <a:pt x="47179" y="70696"/>
                  </a:cubicBezTo>
                  <a:cubicBezTo>
                    <a:pt x="46730" y="70714"/>
                    <a:pt x="46281" y="70765"/>
                    <a:pt x="45814" y="70783"/>
                  </a:cubicBezTo>
                  <a:cubicBezTo>
                    <a:pt x="45755" y="70784"/>
                    <a:pt x="45699" y="70786"/>
                    <a:pt x="45645" y="70786"/>
                  </a:cubicBezTo>
                  <a:cubicBezTo>
                    <a:pt x="45148" y="70786"/>
                    <a:pt x="44886" y="70683"/>
                    <a:pt x="45088" y="69919"/>
                  </a:cubicBezTo>
                  <a:cubicBezTo>
                    <a:pt x="45469" y="68484"/>
                    <a:pt x="46143" y="67240"/>
                    <a:pt x="46886" y="65996"/>
                  </a:cubicBezTo>
                  <a:cubicBezTo>
                    <a:pt x="47214" y="65443"/>
                    <a:pt x="47231" y="64993"/>
                    <a:pt x="46747" y="64613"/>
                  </a:cubicBezTo>
                  <a:cubicBezTo>
                    <a:pt x="46406" y="64334"/>
                    <a:pt x="45929" y="64209"/>
                    <a:pt x="45417" y="64209"/>
                  </a:cubicBezTo>
                  <a:cubicBezTo>
                    <a:pt x="44221" y="64209"/>
                    <a:pt x="42833" y="64889"/>
                    <a:pt x="42531" y="65857"/>
                  </a:cubicBezTo>
                  <a:cubicBezTo>
                    <a:pt x="42161" y="67044"/>
                    <a:pt x="40793" y="67929"/>
                    <a:pt x="39553" y="67929"/>
                  </a:cubicBezTo>
                  <a:cubicBezTo>
                    <a:pt x="39113" y="67929"/>
                    <a:pt x="38689" y="67817"/>
                    <a:pt x="38331" y="67568"/>
                  </a:cubicBezTo>
                  <a:cubicBezTo>
                    <a:pt x="36966" y="66601"/>
                    <a:pt x="35998" y="64872"/>
                    <a:pt x="36517" y="63455"/>
                  </a:cubicBezTo>
                  <a:cubicBezTo>
                    <a:pt x="37571" y="60569"/>
                    <a:pt x="37986" y="56802"/>
                    <a:pt x="41822" y="56093"/>
                  </a:cubicBezTo>
                  <a:cubicBezTo>
                    <a:pt x="44259" y="55627"/>
                    <a:pt x="46696" y="55299"/>
                    <a:pt x="49167" y="55126"/>
                  </a:cubicBezTo>
                  <a:cubicBezTo>
                    <a:pt x="49252" y="55120"/>
                    <a:pt x="49338" y="55117"/>
                    <a:pt x="49425" y="55117"/>
                  </a:cubicBezTo>
                  <a:cubicBezTo>
                    <a:pt x="50819" y="55117"/>
                    <a:pt x="52364" y="55920"/>
                    <a:pt x="51811" y="58133"/>
                  </a:cubicBezTo>
                  <a:cubicBezTo>
                    <a:pt x="51707" y="58582"/>
                    <a:pt x="52087" y="59204"/>
                    <a:pt x="52329" y="59688"/>
                  </a:cubicBezTo>
                  <a:cubicBezTo>
                    <a:pt x="52602" y="60250"/>
                    <a:pt x="52992" y="60846"/>
                    <a:pt x="53666" y="60846"/>
                  </a:cubicBezTo>
                  <a:cubicBezTo>
                    <a:pt x="53675" y="60846"/>
                    <a:pt x="53685" y="60846"/>
                    <a:pt x="53695" y="60846"/>
                  </a:cubicBezTo>
                  <a:cubicBezTo>
                    <a:pt x="54455" y="60811"/>
                    <a:pt x="54628" y="60085"/>
                    <a:pt x="54852" y="59498"/>
                  </a:cubicBezTo>
                  <a:cubicBezTo>
                    <a:pt x="55146" y="58703"/>
                    <a:pt x="55146" y="57822"/>
                    <a:pt x="54887" y="57027"/>
                  </a:cubicBezTo>
                  <a:cubicBezTo>
                    <a:pt x="54127" y="54642"/>
                    <a:pt x="54922" y="53017"/>
                    <a:pt x="57116" y="51894"/>
                  </a:cubicBezTo>
                  <a:cubicBezTo>
                    <a:pt x="58291" y="51307"/>
                    <a:pt x="59328" y="50442"/>
                    <a:pt x="60469" y="49786"/>
                  </a:cubicBezTo>
                  <a:cubicBezTo>
                    <a:pt x="62128" y="48818"/>
                    <a:pt x="61575" y="46641"/>
                    <a:pt x="63096" y="45448"/>
                  </a:cubicBezTo>
                  <a:cubicBezTo>
                    <a:pt x="64720" y="44169"/>
                    <a:pt x="65757" y="42113"/>
                    <a:pt x="68194" y="42061"/>
                  </a:cubicBezTo>
                  <a:cubicBezTo>
                    <a:pt x="68574" y="42044"/>
                    <a:pt x="69006" y="41888"/>
                    <a:pt x="69075" y="41456"/>
                  </a:cubicBezTo>
                  <a:cubicBezTo>
                    <a:pt x="69369" y="39711"/>
                    <a:pt x="70924" y="39417"/>
                    <a:pt x="72151" y="38760"/>
                  </a:cubicBezTo>
                  <a:cubicBezTo>
                    <a:pt x="72321" y="38667"/>
                    <a:pt x="72565" y="38512"/>
                    <a:pt x="72753" y="38512"/>
                  </a:cubicBezTo>
                  <a:cubicBezTo>
                    <a:pt x="72950" y="38512"/>
                    <a:pt x="73086" y="38680"/>
                    <a:pt x="73015" y="39261"/>
                  </a:cubicBezTo>
                  <a:cubicBezTo>
                    <a:pt x="72956" y="39796"/>
                    <a:pt x="73330" y="40078"/>
                    <a:pt x="73743" y="40078"/>
                  </a:cubicBezTo>
                  <a:cubicBezTo>
                    <a:pt x="73931" y="40078"/>
                    <a:pt x="74127" y="40020"/>
                    <a:pt x="74294" y="39901"/>
                  </a:cubicBezTo>
                  <a:cubicBezTo>
                    <a:pt x="75746" y="38898"/>
                    <a:pt x="77457" y="38501"/>
                    <a:pt x="78995" y="37723"/>
                  </a:cubicBezTo>
                  <a:cubicBezTo>
                    <a:pt x="79738" y="37326"/>
                    <a:pt x="80291" y="36773"/>
                    <a:pt x="79790" y="35995"/>
                  </a:cubicBezTo>
                  <a:cubicBezTo>
                    <a:pt x="79597" y="35708"/>
                    <a:pt x="79414" y="35603"/>
                    <a:pt x="79239" y="35603"/>
                  </a:cubicBezTo>
                  <a:cubicBezTo>
                    <a:pt x="78865" y="35603"/>
                    <a:pt x="78524" y="36083"/>
                    <a:pt x="78183" y="36306"/>
                  </a:cubicBezTo>
                  <a:cubicBezTo>
                    <a:pt x="77820" y="36545"/>
                    <a:pt x="77447" y="36741"/>
                    <a:pt x="77083" y="36741"/>
                  </a:cubicBezTo>
                  <a:cubicBezTo>
                    <a:pt x="76789" y="36741"/>
                    <a:pt x="76501" y="36612"/>
                    <a:pt x="76230" y="36272"/>
                  </a:cubicBezTo>
                  <a:cubicBezTo>
                    <a:pt x="75677" y="35563"/>
                    <a:pt x="76126" y="35148"/>
                    <a:pt x="76731" y="34751"/>
                  </a:cubicBezTo>
                  <a:cubicBezTo>
                    <a:pt x="77318" y="34371"/>
                    <a:pt x="77284" y="33818"/>
                    <a:pt x="77025" y="33196"/>
                  </a:cubicBezTo>
                  <a:cubicBezTo>
                    <a:pt x="76921" y="32919"/>
                    <a:pt x="76161" y="33023"/>
                    <a:pt x="76593" y="32643"/>
                  </a:cubicBezTo>
                  <a:cubicBezTo>
                    <a:pt x="76708" y="32536"/>
                    <a:pt x="76805" y="32492"/>
                    <a:pt x="76888" y="32492"/>
                  </a:cubicBezTo>
                  <a:cubicBezTo>
                    <a:pt x="77143" y="32492"/>
                    <a:pt x="77279" y="32892"/>
                    <a:pt x="77474" y="33126"/>
                  </a:cubicBezTo>
                  <a:cubicBezTo>
                    <a:pt x="77830" y="33563"/>
                    <a:pt x="78559" y="33892"/>
                    <a:pt x="79019" y="33892"/>
                  </a:cubicBezTo>
                  <a:cubicBezTo>
                    <a:pt x="79251" y="33892"/>
                    <a:pt x="79415" y="33808"/>
                    <a:pt x="79427" y="33610"/>
                  </a:cubicBezTo>
                  <a:cubicBezTo>
                    <a:pt x="79485" y="32639"/>
                    <a:pt x="79866" y="32465"/>
                    <a:pt x="80317" y="32465"/>
                  </a:cubicBezTo>
                  <a:cubicBezTo>
                    <a:pt x="80569" y="32465"/>
                    <a:pt x="80843" y="32519"/>
                    <a:pt x="81095" y="32519"/>
                  </a:cubicBezTo>
                  <a:cubicBezTo>
                    <a:pt x="81194" y="32519"/>
                    <a:pt x="81290" y="32511"/>
                    <a:pt x="81380" y="32487"/>
                  </a:cubicBezTo>
                  <a:cubicBezTo>
                    <a:pt x="81894" y="32340"/>
                    <a:pt x="82271" y="31830"/>
                    <a:pt x="82830" y="31830"/>
                  </a:cubicBezTo>
                  <a:cubicBezTo>
                    <a:pt x="82928" y="31830"/>
                    <a:pt x="83031" y="31846"/>
                    <a:pt x="83142" y="31882"/>
                  </a:cubicBezTo>
                  <a:cubicBezTo>
                    <a:pt x="82658" y="32470"/>
                    <a:pt x="82192" y="33075"/>
                    <a:pt x="81708" y="33679"/>
                  </a:cubicBezTo>
                  <a:cubicBezTo>
                    <a:pt x="81604" y="33766"/>
                    <a:pt x="81483" y="33835"/>
                    <a:pt x="81362" y="33904"/>
                  </a:cubicBezTo>
                  <a:cubicBezTo>
                    <a:pt x="81034" y="34129"/>
                    <a:pt x="80775" y="34423"/>
                    <a:pt x="80878" y="34872"/>
                  </a:cubicBezTo>
                  <a:cubicBezTo>
                    <a:pt x="80999" y="35304"/>
                    <a:pt x="81380" y="35252"/>
                    <a:pt x="81673" y="35425"/>
                  </a:cubicBezTo>
                  <a:cubicBezTo>
                    <a:pt x="81973" y="35596"/>
                    <a:pt x="82292" y="35648"/>
                    <a:pt x="82615" y="35648"/>
                  </a:cubicBezTo>
                  <a:cubicBezTo>
                    <a:pt x="83130" y="35648"/>
                    <a:pt x="83658" y="35514"/>
                    <a:pt x="84141" y="35514"/>
                  </a:cubicBezTo>
                  <a:cubicBezTo>
                    <a:pt x="84489" y="35514"/>
                    <a:pt x="84814" y="35584"/>
                    <a:pt x="85095" y="35822"/>
                  </a:cubicBezTo>
                  <a:cubicBezTo>
                    <a:pt x="85535" y="36187"/>
                    <a:pt x="85875" y="36332"/>
                    <a:pt x="86134" y="36332"/>
                  </a:cubicBezTo>
                  <a:cubicBezTo>
                    <a:pt x="86710" y="36332"/>
                    <a:pt x="86887" y="35618"/>
                    <a:pt x="86875" y="35010"/>
                  </a:cubicBezTo>
                  <a:cubicBezTo>
                    <a:pt x="86858" y="34215"/>
                    <a:pt x="87601" y="32729"/>
                    <a:pt x="85665" y="32625"/>
                  </a:cubicBezTo>
                  <a:cubicBezTo>
                    <a:pt x="84991" y="32591"/>
                    <a:pt x="85130" y="31986"/>
                    <a:pt x="85596" y="31485"/>
                  </a:cubicBezTo>
                  <a:cubicBezTo>
                    <a:pt x="87186" y="29791"/>
                    <a:pt x="86650" y="27527"/>
                    <a:pt x="84508" y="26767"/>
                  </a:cubicBezTo>
                  <a:cubicBezTo>
                    <a:pt x="84006" y="26594"/>
                    <a:pt x="83557" y="26214"/>
                    <a:pt x="83661" y="25834"/>
                  </a:cubicBezTo>
                  <a:cubicBezTo>
                    <a:pt x="83972" y="24503"/>
                    <a:pt x="83039" y="23432"/>
                    <a:pt x="83090" y="22170"/>
                  </a:cubicBezTo>
                  <a:cubicBezTo>
                    <a:pt x="83108" y="21773"/>
                    <a:pt x="83073" y="21375"/>
                    <a:pt x="82624" y="21220"/>
                  </a:cubicBezTo>
                  <a:cubicBezTo>
                    <a:pt x="82529" y="21188"/>
                    <a:pt x="82437" y="21174"/>
                    <a:pt x="82348" y="21174"/>
                  </a:cubicBezTo>
                  <a:cubicBezTo>
                    <a:pt x="82049" y="21174"/>
                    <a:pt x="81787" y="21339"/>
                    <a:pt x="81587" y="21565"/>
                  </a:cubicBezTo>
                  <a:cubicBezTo>
                    <a:pt x="81086" y="22135"/>
                    <a:pt x="80464" y="22602"/>
                    <a:pt x="79755" y="22913"/>
                  </a:cubicBezTo>
                  <a:cubicBezTo>
                    <a:pt x="79583" y="22995"/>
                    <a:pt x="79411" y="23071"/>
                    <a:pt x="79247" y="23071"/>
                  </a:cubicBezTo>
                  <a:cubicBezTo>
                    <a:pt x="79097" y="23071"/>
                    <a:pt x="78954" y="23008"/>
                    <a:pt x="78822" y="22827"/>
                  </a:cubicBezTo>
                  <a:cubicBezTo>
                    <a:pt x="78563" y="22498"/>
                    <a:pt x="78753" y="22274"/>
                    <a:pt x="78960" y="22015"/>
                  </a:cubicBezTo>
                  <a:cubicBezTo>
                    <a:pt x="79496" y="21254"/>
                    <a:pt x="79254" y="20736"/>
                    <a:pt x="78459" y="20338"/>
                  </a:cubicBezTo>
                  <a:cubicBezTo>
                    <a:pt x="78131" y="20165"/>
                    <a:pt x="77837" y="19941"/>
                    <a:pt x="77578" y="19664"/>
                  </a:cubicBezTo>
                  <a:cubicBezTo>
                    <a:pt x="77168" y="19146"/>
                    <a:pt x="76356" y="18913"/>
                    <a:pt x="75491" y="18913"/>
                  </a:cubicBezTo>
                  <a:cubicBezTo>
                    <a:pt x="74278" y="18913"/>
                    <a:pt x="72961" y="19371"/>
                    <a:pt x="72497" y="20148"/>
                  </a:cubicBezTo>
                  <a:cubicBezTo>
                    <a:pt x="72065" y="20874"/>
                    <a:pt x="71788" y="21824"/>
                    <a:pt x="70803" y="22170"/>
                  </a:cubicBezTo>
                  <a:cubicBezTo>
                    <a:pt x="70354" y="22326"/>
                    <a:pt x="70043" y="22792"/>
                    <a:pt x="70337" y="23276"/>
                  </a:cubicBezTo>
                  <a:cubicBezTo>
                    <a:pt x="71356" y="25004"/>
                    <a:pt x="70043" y="25488"/>
                    <a:pt x="68902" y="26024"/>
                  </a:cubicBezTo>
                  <a:cubicBezTo>
                    <a:pt x="67693" y="26577"/>
                    <a:pt x="66241" y="26801"/>
                    <a:pt x="66345" y="28685"/>
                  </a:cubicBezTo>
                  <a:cubicBezTo>
                    <a:pt x="66379" y="29117"/>
                    <a:pt x="65895" y="29601"/>
                    <a:pt x="65584" y="30016"/>
                  </a:cubicBezTo>
                  <a:cubicBezTo>
                    <a:pt x="65442" y="30197"/>
                    <a:pt x="65232" y="30465"/>
                    <a:pt x="64983" y="30465"/>
                  </a:cubicBezTo>
                  <a:cubicBezTo>
                    <a:pt x="64899" y="30465"/>
                    <a:pt x="64811" y="30435"/>
                    <a:pt x="64720" y="30361"/>
                  </a:cubicBezTo>
                  <a:cubicBezTo>
                    <a:pt x="64409" y="30120"/>
                    <a:pt x="64288" y="29705"/>
                    <a:pt x="64409" y="29342"/>
                  </a:cubicBezTo>
                  <a:cubicBezTo>
                    <a:pt x="64893" y="27596"/>
                    <a:pt x="65083" y="25989"/>
                    <a:pt x="62508" y="25903"/>
                  </a:cubicBezTo>
                  <a:cubicBezTo>
                    <a:pt x="62249" y="25903"/>
                    <a:pt x="61938" y="25644"/>
                    <a:pt x="61748" y="25436"/>
                  </a:cubicBezTo>
                  <a:cubicBezTo>
                    <a:pt x="61084" y="24759"/>
                    <a:pt x="60400" y="24243"/>
                    <a:pt x="59552" y="24243"/>
                  </a:cubicBezTo>
                  <a:cubicBezTo>
                    <a:pt x="59252" y="24243"/>
                    <a:pt x="58932" y="24307"/>
                    <a:pt x="58585" y="24451"/>
                  </a:cubicBezTo>
                  <a:cubicBezTo>
                    <a:pt x="58566" y="24457"/>
                    <a:pt x="58545" y="24459"/>
                    <a:pt x="58523" y="24459"/>
                  </a:cubicBezTo>
                  <a:cubicBezTo>
                    <a:pt x="58409" y="24459"/>
                    <a:pt x="58269" y="24394"/>
                    <a:pt x="58153" y="24365"/>
                  </a:cubicBezTo>
                  <a:cubicBezTo>
                    <a:pt x="58758" y="23501"/>
                    <a:pt x="57687" y="22429"/>
                    <a:pt x="58827" y="21462"/>
                  </a:cubicBezTo>
                  <a:cubicBezTo>
                    <a:pt x="61800" y="18990"/>
                    <a:pt x="65757" y="18558"/>
                    <a:pt x="68781" y="16294"/>
                  </a:cubicBezTo>
                  <a:lnTo>
                    <a:pt x="69455" y="15828"/>
                  </a:lnTo>
                  <a:cubicBezTo>
                    <a:pt x="70337" y="15586"/>
                    <a:pt x="71218" y="15206"/>
                    <a:pt x="72117" y="15119"/>
                  </a:cubicBezTo>
                  <a:cubicBezTo>
                    <a:pt x="74346" y="14912"/>
                    <a:pt x="75331" y="13910"/>
                    <a:pt x="75262" y="11767"/>
                  </a:cubicBezTo>
                  <a:cubicBezTo>
                    <a:pt x="75262" y="11596"/>
                    <a:pt x="75299" y="11543"/>
                    <a:pt x="75353" y="11543"/>
                  </a:cubicBezTo>
                  <a:cubicBezTo>
                    <a:pt x="75441" y="11543"/>
                    <a:pt x="75574" y="11687"/>
                    <a:pt x="75659" y="11698"/>
                  </a:cubicBezTo>
                  <a:cubicBezTo>
                    <a:pt x="76835" y="11749"/>
                    <a:pt x="77733" y="12683"/>
                    <a:pt x="78943" y="12752"/>
                  </a:cubicBezTo>
                  <a:cubicBezTo>
                    <a:pt x="79461" y="12769"/>
                    <a:pt x="79945" y="13391"/>
                    <a:pt x="80412" y="13789"/>
                  </a:cubicBezTo>
                  <a:cubicBezTo>
                    <a:pt x="80395" y="13944"/>
                    <a:pt x="80325" y="14082"/>
                    <a:pt x="80204" y="14203"/>
                  </a:cubicBezTo>
                  <a:cubicBezTo>
                    <a:pt x="79099" y="14649"/>
                    <a:pt x="78211" y="15599"/>
                    <a:pt x="76924" y="15599"/>
                  </a:cubicBezTo>
                  <a:cubicBezTo>
                    <a:pt x="76763" y="15599"/>
                    <a:pt x="76595" y="15584"/>
                    <a:pt x="76420" y="15551"/>
                  </a:cubicBezTo>
                  <a:cubicBezTo>
                    <a:pt x="76325" y="15534"/>
                    <a:pt x="76229" y="15525"/>
                    <a:pt x="76135" y="15525"/>
                  </a:cubicBezTo>
                  <a:cubicBezTo>
                    <a:pt x="75478" y="15525"/>
                    <a:pt x="74895" y="15947"/>
                    <a:pt x="74985" y="16778"/>
                  </a:cubicBezTo>
                  <a:cubicBezTo>
                    <a:pt x="75041" y="17437"/>
                    <a:pt x="75422" y="17620"/>
                    <a:pt x="75866" y="17620"/>
                  </a:cubicBezTo>
                  <a:cubicBezTo>
                    <a:pt x="76109" y="17620"/>
                    <a:pt x="76372" y="17565"/>
                    <a:pt x="76610" y="17504"/>
                  </a:cubicBezTo>
                  <a:cubicBezTo>
                    <a:pt x="76822" y="17451"/>
                    <a:pt x="77015" y="17425"/>
                    <a:pt x="77193" y="17425"/>
                  </a:cubicBezTo>
                  <a:cubicBezTo>
                    <a:pt x="77828" y="17425"/>
                    <a:pt x="78286" y="17750"/>
                    <a:pt x="78839" y="18316"/>
                  </a:cubicBezTo>
                  <a:cubicBezTo>
                    <a:pt x="79617" y="19094"/>
                    <a:pt x="80723" y="19612"/>
                    <a:pt x="81794" y="19993"/>
                  </a:cubicBezTo>
                  <a:cubicBezTo>
                    <a:pt x="81906" y="20034"/>
                    <a:pt x="82005" y="20053"/>
                    <a:pt x="82094" y="20053"/>
                  </a:cubicBezTo>
                  <a:cubicBezTo>
                    <a:pt x="82595" y="20053"/>
                    <a:pt x="82747" y="19445"/>
                    <a:pt x="82762" y="18887"/>
                  </a:cubicBezTo>
                  <a:cubicBezTo>
                    <a:pt x="82805" y="18878"/>
                    <a:pt x="82849" y="18874"/>
                    <a:pt x="82892" y="18874"/>
                  </a:cubicBezTo>
                  <a:cubicBezTo>
                    <a:pt x="82935" y="18874"/>
                    <a:pt x="82978" y="18878"/>
                    <a:pt x="83021" y="18887"/>
                  </a:cubicBezTo>
                  <a:cubicBezTo>
                    <a:pt x="83375" y="18985"/>
                    <a:pt x="83662" y="19030"/>
                    <a:pt x="83892" y="19030"/>
                  </a:cubicBezTo>
                  <a:cubicBezTo>
                    <a:pt x="85038" y="19030"/>
                    <a:pt x="84816" y="17932"/>
                    <a:pt x="84629" y="16882"/>
                  </a:cubicBezTo>
                  <a:cubicBezTo>
                    <a:pt x="84577" y="16588"/>
                    <a:pt x="84404" y="16122"/>
                    <a:pt x="84525" y="16018"/>
                  </a:cubicBezTo>
                  <a:cubicBezTo>
                    <a:pt x="84606" y="15948"/>
                    <a:pt x="84680" y="15920"/>
                    <a:pt x="84749" y="15920"/>
                  </a:cubicBezTo>
                  <a:cubicBezTo>
                    <a:pt x="84985" y="15920"/>
                    <a:pt x="85161" y="16252"/>
                    <a:pt x="85389" y="16346"/>
                  </a:cubicBezTo>
                  <a:cubicBezTo>
                    <a:pt x="85637" y="16436"/>
                    <a:pt x="85876" y="16474"/>
                    <a:pt x="86110" y="16474"/>
                  </a:cubicBezTo>
                  <a:cubicBezTo>
                    <a:pt x="86771" y="16474"/>
                    <a:pt x="87381" y="16174"/>
                    <a:pt x="87981" y="15931"/>
                  </a:cubicBezTo>
                  <a:cubicBezTo>
                    <a:pt x="88344" y="15793"/>
                    <a:pt x="88500" y="15275"/>
                    <a:pt x="88258" y="15033"/>
                  </a:cubicBezTo>
                  <a:cubicBezTo>
                    <a:pt x="87065" y="13754"/>
                    <a:pt x="85976" y="12406"/>
                    <a:pt x="84819" y="11110"/>
                  </a:cubicBezTo>
                  <a:cubicBezTo>
                    <a:pt x="84162" y="10350"/>
                    <a:pt x="83160" y="9779"/>
                    <a:pt x="82537" y="8915"/>
                  </a:cubicBezTo>
                  <a:cubicBezTo>
                    <a:pt x="82209" y="8379"/>
                    <a:pt x="81639" y="8034"/>
                    <a:pt x="81017" y="7999"/>
                  </a:cubicBezTo>
                  <a:cubicBezTo>
                    <a:pt x="80983" y="7995"/>
                    <a:pt x="80950" y="7994"/>
                    <a:pt x="80916" y="7994"/>
                  </a:cubicBezTo>
                  <a:cubicBezTo>
                    <a:pt x="80688" y="7994"/>
                    <a:pt x="80453" y="8074"/>
                    <a:pt x="80228" y="8074"/>
                  </a:cubicBezTo>
                  <a:cubicBezTo>
                    <a:pt x="80056" y="8074"/>
                    <a:pt x="79890" y="8027"/>
                    <a:pt x="79738" y="7861"/>
                  </a:cubicBezTo>
                  <a:cubicBezTo>
                    <a:pt x="80170" y="7757"/>
                    <a:pt x="80602" y="7654"/>
                    <a:pt x="81017" y="7585"/>
                  </a:cubicBezTo>
                  <a:cubicBezTo>
                    <a:pt x="81518" y="7481"/>
                    <a:pt x="82192" y="7567"/>
                    <a:pt x="82226" y="6859"/>
                  </a:cubicBezTo>
                  <a:cubicBezTo>
                    <a:pt x="82278" y="6202"/>
                    <a:pt x="81673" y="6167"/>
                    <a:pt x="81207" y="6046"/>
                  </a:cubicBezTo>
                  <a:cubicBezTo>
                    <a:pt x="81086" y="6012"/>
                    <a:pt x="80948" y="5960"/>
                    <a:pt x="80844" y="5891"/>
                  </a:cubicBezTo>
                  <a:cubicBezTo>
                    <a:pt x="80958" y="5878"/>
                    <a:pt x="81101" y="5837"/>
                    <a:pt x="81223" y="5837"/>
                  </a:cubicBezTo>
                  <a:cubicBezTo>
                    <a:pt x="81267" y="5837"/>
                    <a:pt x="81309" y="5843"/>
                    <a:pt x="81345" y="5856"/>
                  </a:cubicBezTo>
                  <a:cubicBezTo>
                    <a:pt x="81816" y="6065"/>
                    <a:pt x="82272" y="6151"/>
                    <a:pt x="82714" y="6151"/>
                  </a:cubicBezTo>
                  <a:cubicBezTo>
                    <a:pt x="83993" y="6151"/>
                    <a:pt x="85157" y="5437"/>
                    <a:pt x="86236" y="4923"/>
                  </a:cubicBezTo>
                  <a:cubicBezTo>
                    <a:pt x="89182" y="3528"/>
                    <a:pt x="92334" y="3094"/>
                    <a:pt x="95401" y="2235"/>
                  </a:cubicBezTo>
                  <a:lnTo>
                    <a:pt x="95401" y="2235"/>
                  </a:lnTo>
                  <a:cubicBezTo>
                    <a:pt x="93986" y="3267"/>
                    <a:pt x="92263" y="3834"/>
                    <a:pt x="90504" y="3834"/>
                  </a:cubicBezTo>
                  <a:cubicBezTo>
                    <a:pt x="90401" y="3834"/>
                    <a:pt x="90295" y="3831"/>
                    <a:pt x="90191" y="3831"/>
                  </a:cubicBezTo>
                  <a:cubicBezTo>
                    <a:pt x="89827" y="3831"/>
                    <a:pt x="89479" y="3873"/>
                    <a:pt x="89277" y="4249"/>
                  </a:cubicBezTo>
                  <a:cubicBezTo>
                    <a:pt x="89018" y="4802"/>
                    <a:pt x="89467" y="5113"/>
                    <a:pt x="89744" y="5528"/>
                  </a:cubicBezTo>
                  <a:cubicBezTo>
                    <a:pt x="90251" y="6307"/>
                    <a:pt x="90887" y="6586"/>
                    <a:pt x="91608" y="6586"/>
                  </a:cubicBezTo>
                  <a:cubicBezTo>
                    <a:pt x="91943" y="6586"/>
                    <a:pt x="92297" y="6525"/>
                    <a:pt x="92664" y="6427"/>
                  </a:cubicBezTo>
                  <a:cubicBezTo>
                    <a:pt x="93037" y="6322"/>
                    <a:pt x="93404" y="6272"/>
                    <a:pt x="93755" y="6272"/>
                  </a:cubicBezTo>
                  <a:cubicBezTo>
                    <a:pt x="95314" y="6272"/>
                    <a:pt x="96561" y="7243"/>
                    <a:pt x="96518" y="8639"/>
                  </a:cubicBezTo>
                  <a:cubicBezTo>
                    <a:pt x="96501" y="9123"/>
                    <a:pt x="96000" y="9710"/>
                    <a:pt x="96155" y="10073"/>
                  </a:cubicBezTo>
                  <a:cubicBezTo>
                    <a:pt x="96656" y="11300"/>
                    <a:pt x="95758" y="12302"/>
                    <a:pt x="95378" y="13045"/>
                  </a:cubicBezTo>
                  <a:cubicBezTo>
                    <a:pt x="94393" y="15016"/>
                    <a:pt x="93649" y="16709"/>
                    <a:pt x="95412" y="18541"/>
                  </a:cubicBezTo>
                  <a:cubicBezTo>
                    <a:pt x="95602" y="18714"/>
                    <a:pt x="95723" y="18938"/>
                    <a:pt x="95758" y="19180"/>
                  </a:cubicBezTo>
                  <a:cubicBezTo>
                    <a:pt x="95810" y="21358"/>
                    <a:pt x="97901" y="20788"/>
                    <a:pt x="99007" y="21479"/>
                  </a:cubicBezTo>
                  <a:cubicBezTo>
                    <a:pt x="99192" y="21597"/>
                    <a:pt x="99367" y="21648"/>
                    <a:pt x="99531" y="21648"/>
                  </a:cubicBezTo>
                  <a:cubicBezTo>
                    <a:pt x="100207" y="21648"/>
                    <a:pt x="100708" y="20784"/>
                    <a:pt x="101098" y="20200"/>
                  </a:cubicBezTo>
                  <a:cubicBezTo>
                    <a:pt x="102256" y="18472"/>
                    <a:pt x="104088" y="17055"/>
                    <a:pt x="105729" y="16536"/>
                  </a:cubicBezTo>
                  <a:cubicBezTo>
                    <a:pt x="109220" y="15396"/>
                    <a:pt x="112486" y="13547"/>
                    <a:pt x="116254" y="13115"/>
                  </a:cubicBezTo>
                  <a:cubicBezTo>
                    <a:pt x="117965" y="12907"/>
                    <a:pt x="119935" y="12320"/>
                    <a:pt x="120021" y="9883"/>
                  </a:cubicBezTo>
                  <a:cubicBezTo>
                    <a:pt x="120021" y="9693"/>
                    <a:pt x="120349" y="9485"/>
                    <a:pt x="120557" y="9330"/>
                  </a:cubicBezTo>
                  <a:cubicBezTo>
                    <a:pt x="121663" y="8552"/>
                    <a:pt x="123132" y="8034"/>
                    <a:pt x="122631" y="6202"/>
                  </a:cubicBezTo>
                  <a:cubicBezTo>
                    <a:pt x="122594" y="6055"/>
                    <a:pt x="122626" y="6020"/>
                    <a:pt x="122682" y="6020"/>
                  </a:cubicBezTo>
                  <a:cubicBezTo>
                    <a:pt x="122731" y="6020"/>
                    <a:pt x="122799" y="6046"/>
                    <a:pt x="122855" y="6046"/>
                  </a:cubicBezTo>
                  <a:cubicBezTo>
                    <a:pt x="122928" y="6051"/>
                    <a:pt x="122998" y="6053"/>
                    <a:pt x="123064" y="6053"/>
                  </a:cubicBezTo>
                  <a:cubicBezTo>
                    <a:pt x="124269" y="6053"/>
                    <a:pt x="124381" y="5321"/>
                    <a:pt x="123840" y="4387"/>
                  </a:cubicBezTo>
                  <a:cubicBezTo>
                    <a:pt x="123581" y="3921"/>
                    <a:pt x="123875" y="3955"/>
                    <a:pt x="124048" y="3817"/>
                  </a:cubicBezTo>
                  <a:cubicBezTo>
                    <a:pt x="125240" y="2867"/>
                    <a:pt x="126640" y="2728"/>
                    <a:pt x="128092" y="2659"/>
                  </a:cubicBezTo>
                  <a:cubicBezTo>
                    <a:pt x="128575" y="2625"/>
                    <a:pt x="129180" y="2521"/>
                    <a:pt x="129249" y="1934"/>
                  </a:cubicBezTo>
                  <a:cubicBezTo>
                    <a:pt x="129301" y="1363"/>
                    <a:pt x="128714" y="1242"/>
                    <a:pt x="128299" y="1190"/>
                  </a:cubicBezTo>
                  <a:cubicBezTo>
                    <a:pt x="125707" y="948"/>
                    <a:pt x="123132" y="430"/>
                    <a:pt x="120557" y="171"/>
                  </a:cubicBezTo>
                  <a:cubicBezTo>
                    <a:pt x="119360" y="50"/>
                    <a:pt x="118163" y="0"/>
                    <a:pt x="116966" y="0"/>
                  </a:cubicBezTo>
                  <a:close/>
                </a:path>
              </a:pathLst>
            </a:custGeom>
            <a:solidFill>
              <a:srgbClr val="7CC140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803" name="Google Shape;1291;p53"/>
            <p:cNvSpPr/>
            <p:nvPr/>
          </p:nvSpPr>
          <p:spPr>
            <a:xfrm>
              <a:off x="1581325" y="1051125"/>
              <a:ext cx="283000" cy="91675"/>
            </a:xfrm>
            <a:custGeom>
              <a:avLst/>
              <a:ahLst/>
              <a:rect l="l" t="t" r="r" b="b"/>
              <a:pathLst>
                <a:path w="11320" h="3667" extrusionOk="0">
                  <a:moveTo>
                    <a:pt x="6214" y="0"/>
                  </a:moveTo>
                  <a:cubicBezTo>
                    <a:pt x="5926" y="0"/>
                    <a:pt x="5584" y="48"/>
                    <a:pt x="5219" y="71"/>
                  </a:cubicBezTo>
                  <a:cubicBezTo>
                    <a:pt x="5082" y="56"/>
                    <a:pt x="4943" y="49"/>
                    <a:pt x="4804" y="49"/>
                  </a:cubicBezTo>
                  <a:cubicBezTo>
                    <a:pt x="3493" y="49"/>
                    <a:pt x="2115" y="667"/>
                    <a:pt x="709" y="1073"/>
                  </a:cubicBezTo>
                  <a:cubicBezTo>
                    <a:pt x="432" y="1177"/>
                    <a:pt x="208" y="1401"/>
                    <a:pt x="69" y="1678"/>
                  </a:cubicBezTo>
                  <a:cubicBezTo>
                    <a:pt x="0" y="1781"/>
                    <a:pt x="242" y="2213"/>
                    <a:pt x="363" y="2231"/>
                  </a:cubicBezTo>
                  <a:cubicBezTo>
                    <a:pt x="2163" y="2438"/>
                    <a:pt x="3786" y="3667"/>
                    <a:pt x="5640" y="3667"/>
                  </a:cubicBezTo>
                  <a:cubicBezTo>
                    <a:pt x="6100" y="3667"/>
                    <a:pt x="6574" y="3591"/>
                    <a:pt x="7068" y="3406"/>
                  </a:cubicBezTo>
                  <a:cubicBezTo>
                    <a:pt x="7396" y="3281"/>
                    <a:pt x="7767" y="3236"/>
                    <a:pt x="8142" y="3236"/>
                  </a:cubicBezTo>
                  <a:cubicBezTo>
                    <a:pt x="8439" y="3236"/>
                    <a:pt x="8738" y="3264"/>
                    <a:pt x="9021" y="3302"/>
                  </a:cubicBezTo>
                  <a:cubicBezTo>
                    <a:pt x="9277" y="3340"/>
                    <a:pt x="9523" y="3370"/>
                    <a:pt x="9759" y="3370"/>
                  </a:cubicBezTo>
                  <a:cubicBezTo>
                    <a:pt x="10271" y="3370"/>
                    <a:pt x="10728" y="3229"/>
                    <a:pt x="11095" y="2732"/>
                  </a:cubicBezTo>
                  <a:cubicBezTo>
                    <a:pt x="11320" y="2473"/>
                    <a:pt x="11268" y="2075"/>
                    <a:pt x="10991" y="1885"/>
                  </a:cubicBezTo>
                  <a:cubicBezTo>
                    <a:pt x="10479" y="1524"/>
                    <a:pt x="10006" y="1077"/>
                    <a:pt x="9430" y="1077"/>
                  </a:cubicBezTo>
                  <a:cubicBezTo>
                    <a:pt x="9151" y="1077"/>
                    <a:pt x="8847" y="1182"/>
                    <a:pt x="8503" y="1453"/>
                  </a:cubicBezTo>
                  <a:cubicBezTo>
                    <a:pt x="8280" y="1626"/>
                    <a:pt x="7919" y="1737"/>
                    <a:pt x="7612" y="1737"/>
                  </a:cubicBezTo>
                  <a:cubicBezTo>
                    <a:pt x="7277" y="1737"/>
                    <a:pt x="7006" y="1605"/>
                    <a:pt x="7051" y="1280"/>
                  </a:cubicBezTo>
                  <a:cubicBezTo>
                    <a:pt x="7179" y="207"/>
                    <a:pt x="6812" y="0"/>
                    <a:pt x="6214" y="0"/>
                  </a:cubicBezTo>
                  <a:close/>
                </a:path>
              </a:pathLst>
            </a:custGeom>
            <a:solidFill>
              <a:srgbClr val="7CC140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804" name="Google Shape;1292;p53"/>
            <p:cNvSpPr/>
            <p:nvPr/>
          </p:nvSpPr>
          <p:spPr>
            <a:xfrm>
              <a:off x="3144425" y="1319375"/>
              <a:ext cx="213450" cy="95575"/>
            </a:xfrm>
            <a:custGeom>
              <a:avLst/>
              <a:ahLst/>
              <a:rect l="l" t="t" r="r" b="b"/>
              <a:pathLst>
                <a:path w="8538" h="3823" extrusionOk="0">
                  <a:moveTo>
                    <a:pt x="6155" y="1"/>
                  </a:moveTo>
                  <a:cubicBezTo>
                    <a:pt x="6054" y="1"/>
                    <a:pt x="5950" y="7"/>
                    <a:pt x="5842" y="20"/>
                  </a:cubicBezTo>
                  <a:cubicBezTo>
                    <a:pt x="4846" y="139"/>
                    <a:pt x="3874" y="469"/>
                    <a:pt x="2859" y="469"/>
                  </a:cubicBezTo>
                  <a:cubicBezTo>
                    <a:pt x="2396" y="469"/>
                    <a:pt x="1923" y="400"/>
                    <a:pt x="1435" y="211"/>
                  </a:cubicBezTo>
                  <a:cubicBezTo>
                    <a:pt x="1292" y="150"/>
                    <a:pt x="1133" y="113"/>
                    <a:pt x="974" y="113"/>
                  </a:cubicBezTo>
                  <a:cubicBezTo>
                    <a:pt x="501" y="113"/>
                    <a:pt x="35" y="441"/>
                    <a:pt x="35" y="1438"/>
                  </a:cubicBezTo>
                  <a:cubicBezTo>
                    <a:pt x="1" y="3771"/>
                    <a:pt x="1573" y="3580"/>
                    <a:pt x="3025" y="3822"/>
                  </a:cubicBezTo>
                  <a:cubicBezTo>
                    <a:pt x="4338" y="3753"/>
                    <a:pt x="5617" y="3408"/>
                    <a:pt x="6792" y="2837"/>
                  </a:cubicBezTo>
                  <a:cubicBezTo>
                    <a:pt x="7415" y="2526"/>
                    <a:pt x="8538" y="2474"/>
                    <a:pt x="8192" y="1541"/>
                  </a:cubicBezTo>
                  <a:cubicBezTo>
                    <a:pt x="7892" y="720"/>
                    <a:pt x="7218" y="1"/>
                    <a:pt x="6155" y="1"/>
                  </a:cubicBezTo>
                  <a:close/>
                </a:path>
              </a:pathLst>
            </a:custGeom>
            <a:solidFill>
              <a:srgbClr val="7CC140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805" name="Google Shape;1293;p53"/>
            <p:cNvSpPr/>
            <p:nvPr/>
          </p:nvSpPr>
          <p:spPr>
            <a:xfrm>
              <a:off x="1453000" y="2509000"/>
              <a:ext cx="263575" cy="113100"/>
            </a:xfrm>
            <a:custGeom>
              <a:avLst/>
              <a:ahLst/>
              <a:rect l="l" t="t" r="r" b="b"/>
              <a:pathLst>
                <a:path w="10543" h="4524" extrusionOk="0">
                  <a:moveTo>
                    <a:pt x="3451" y="1"/>
                  </a:moveTo>
                  <a:cubicBezTo>
                    <a:pt x="2445" y="1"/>
                    <a:pt x="1486" y="228"/>
                    <a:pt x="761" y="702"/>
                  </a:cubicBezTo>
                  <a:cubicBezTo>
                    <a:pt x="398" y="927"/>
                    <a:pt x="1" y="1186"/>
                    <a:pt x="243" y="1687"/>
                  </a:cubicBezTo>
                  <a:cubicBezTo>
                    <a:pt x="390" y="1972"/>
                    <a:pt x="609" y="2083"/>
                    <a:pt x="855" y="2083"/>
                  </a:cubicBezTo>
                  <a:cubicBezTo>
                    <a:pt x="1012" y="2083"/>
                    <a:pt x="1180" y="2038"/>
                    <a:pt x="1349" y="1964"/>
                  </a:cubicBezTo>
                  <a:cubicBezTo>
                    <a:pt x="1677" y="1828"/>
                    <a:pt x="1990" y="1776"/>
                    <a:pt x="2298" y="1776"/>
                  </a:cubicBezTo>
                  <a:cubicBezTo>
                    <a:pt x="2932" y="1776"/>
                    <a:pt x="3543" y="1997"/>
                    <a:pt x="4217" y="2171"/>
                  </a:cubicBezTo>
                  <a:cubicBezTo>
                    <a:pt x="5708" y="2540"/>
                    <a:pt x="6405" y="4523"/>
                    <a:pt x="7868" y="4523"/>
                  </a:cubicBezTo>
                  <a:cubicBezTo>
                    <a:pt x="8118" y="4523"/>
                    <a:pt x="8391" y="4465"/>
                    <a:pt x="8693" y="4332"/>
                  </a:cubicBezTo>
                  <a:cubicBezTo>
                    <a:pt x="8824" y="4337"/>
                    <a:pt x="8947" y="4340"/>
                    <a:pt x="9062" y="4340"/>
                  </a:cubicBezTo>
                  <a:cubicBezTo>
                    <a:pt x="10032" y="4340"/>
                    <a:pt x="10475" y="4144"/>
                    <a:pt x="10491" y="3727"/>
                  </a:cubicBezTo>
                  <a:cubicBezTo>
                    <a:pt x="10542" y="2897"/>
                    <a:pt x="9817" y="2724"/>
                    <a:pt x="9264" y="2517"/>
                  </a:cubicBezTo>
                  <a:cubicBezTo>
                    <a:pt x="8711" y="2292"/>
                    <a:pt x="8209" y="1964"/>
                    <a:pt x="7777" y="1567"/>
                  </a:cubicBezTo>
                  <a:cubicBezTo>
                    <a:pt x="6685" y="547"/>
                    <a:pt x="5011" y="1"/>
                    <a:pt x="3451" y="1"/>
                  </a:cubicBezTo>
                  <a:close/>
                </a:path>
              </a:pathLst>
            </a:custGeom>
            <a:solidFill>
              <a:srgbClr val="7CC140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806" name="Google Shape;1294;p53"/>
            <p:cNvSpPr/>
            <p:nvPr/>
          </p:nvSpPr>
          <p:spPr>
            <a:xfrm>
              <a:off x="1880725" y="1020350"/>
              <a:ext cx="162025" cy="112025"/>
            </a:xfrm>
            <a:custGeom>
              <a:avLst/>
              <a:ahLst/>
              <a:rect l="l" t="t" r="r" b="b"/>
              <a:pathLst>
                <a:path w="6481" h="4481" extrusionOk="0">
                  <a:moveTo>
                    <a:pt x="4294" y="0"/>
                  </a:moveTo>
                  <a:cubicBezTo>
                    <a:pt x="4062" y="0"/>
                    <a:pt x="3818" y="44"/>
                    <a:pt x="3560" y="144"/>
                  </a:cubicBezTo>
                  <a:cubicBezTo>
                    <a:pt x="3094" y="317"/>
                    <a:pt x="2593" y="541"/>
                    <a:pt x="2886" y="1198"/>
                  </a:cubicBezTo>
                  <a:cubicBezTo>
                    <a:pt x="3042" y="1509"/>
                    <a:pt x="3232" y="1820"/>
                    <a:pt x="3457" y="2114"/>
                  </a:cubicBezTo>
                  <a:cubicBezTo>
                    <a:pt x="3147" y="2260"/>
                    <a:pt x="2851" y="2348"/>
                    <a:pt x="2545" y="2348"/>
                  </a:cubicBezTo>
                  <a:cubicBezTo>
                    <a:pt x="2270" y="2348"/>
                    <a:pt x="1987" y="2277"/>
                    <a:pt x="1677" y="2114"/>
                  </a:cubicBezTo>
                  <a:cubicBezTo>
                    <a:pt x="1531" y="2037"/>
                    <a:pt x="1393" y="2002"/>
                    <a:pt x="1262" y="2002"/>
                  </a:cubicBezTo>
                  <a:cubicBezTo>
                    <a:pt x="867" y="2002"/>
                    <a:pt x="545" y="2320"/>
                    <a:pt x="311" y="2736"/>
                  </a:cubicBezTo>
                  <a:cubicBezTo>
                    <a:pt x="0" y="3289"/>
                    <a:pt x="467" y="3479"/>
                    <a:pt x="813" y="3807"/>
                  </a:cubicBezTo>
                  <a:cubicBezTo>
                    <a:pt x="1327" y="4309"/>
                    <a:pt x="1837" y="4480"/>
                    <a:pt x="2344" y="4480"/>
                  </a:cubicBezTo>
                  <a:cubicBezTo>
                    <a:pt x="3164" y="4480"/>
                    <a:pt x="3976" y="4032"/>
                    <a:pt x="4787" y="3807"/>
                  </a:cubicBezTo>
                  <a:lnTo>
                    <a:pt x="5081" y="3514"/>
                  </a:lnTo>
                  <a:cubicBezTo>
                    <a:pt x="5237" y="2788"/>
                    <a:pt x="5098" y="1924"/>
                    <a:pt x="6204" y="1734"/>
                  </a:cubicBezTo>
                  <a:cubicBezTo>
                    <a:pt x="6464" y="1699"/>
                    <a:pt x="6481" y="1129"/>
                    <a:pt x="6222" y="921"/>
                  </a:cubicBezTo>
                  <a:cubicBezTo>
                    <a:pt x="5644" y="436"/>
                    <a:pt x="5027" y="0"/>
                    <a:pt x="4294" y="0"/>
                  </a:cubicBezTo>
                  <a:close/>
                </a:path>
              </a:pathLst>
            </a:custGeom>
            <a:solidFill>
              <a:srgbClr val="7CC140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807" name="Google Shape;1295;p53"/>
            <p:cNvSpPr/>
            <p:nvPr/>
          </p:nvSpPr>
          <p:spPr>
            <a:xfrm>
              <a:off x="1688900" y="2603450"/>
              <a:ext cx="165050" cy="73950"/>
            </a:xfrm>
            <a:custGeom>
              <a:avLst/>
              <a:ahLst/>
              <a:rect l="l" t="t" r="r" b="b"/>
              <a:pathLst>
                <a:path w="6602" h="2958" extrusionOk="0">
                  <a:moveTo>
                    <a:pt x="2842" y="0"/>
                  </a:moveTo>
                  <a:cubicBezTo>
                    <a:pt x="2588" y="0"/>
                    <a:pt x="2332" y="28"/>
                    <a:pt x="2074" y="87"/>
                  </a:cubicBezTo>
                  <a:cubicBezTo>
                    <a:pt x="1452" y="225"/>
                    <a:pt x="1055" y="1331"/>
                    <a:pt x="225" y="1694"/>
                  </a:cubicBezTo>
                  <a:cubicBezTo>
                    <a:pt x="0" y="1798"/>
                    <a:pt x="277" y="2247"/>
                    <a:pt x="536" y="2454"/>
                  </a:cubicBezTo>
                  <a:cubicBezTo>
                    <a:pt x="957" y="2789"/>
                    <a:pt x="2162" y="2958"/>
                    <a:pt x="3373" y="2958"/>
                  </a:cubicBezTo>
                  <a:cubicBezTo>
                    <a:pt x="4599" y="2958"/>
                    <a:pt x="5830" y="2785"/>
                    <a:pt x="6256" y="2437"/>
                  </a:cubicBezTo>
                  <a:cubicBezTo>
                    <a:pt x="6395" y="2282"/>
                    <a:pt x="6515" y="2109"/>
                    <a:pt x="6602" y="1919"/>
                  </a:cubicBezTo>
                  <a:cubicBezTo>
                    <a:pt x="6481" y="1711"/>
                    <a:pt x="6429" y="1469"/>
                    <a:pt x="6291" y="1366"/>
                  </a:cubicBezTo>
                  <a:cubicBezTo>
                    <a:pt x="5231" y="636"/>
                    <a:pt x="4065" y="0"/>
                    <a:pt x="2842" y="0"/>
                  </a:cubicBezTo>
                  <a:close/>
                </a:path>
              </a:pathLst>
            </a:custGeom>
            <a:solidFill>
              <a:srgbClr val="7CC140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808" name="Google Shape;1296;p53"/>
            <p:cNvSpPr/>
            <p:nvPr/>
          </p:nvSpPr>
          <p:spPr>
            <a:xfrm>
              <a:off x="1922200" y="1344925"/>
              <a:ext cx="129625" cy="64525"/>
            </a:xfrm>
            <a:custGeom>
              <a:avLst/>
              <a:ahLst/>
              <a:rect l="l" t="t" r="r" b="b"/>
              <a:pathLst>
                <a:path w="5185" h="2581" extrusionOk="0">
                  <a:moveTo>
                    <a:pt x="1901" y="1"/>
                  </a:moveTo>
                  <a:lnTo>
                    <a:pt x="1227" y="467"/>
                  </a:lnTo>
                  <a:cubicBezTo>
                    <a:pt x="934" y="1020"/>
                    <a:pt x="0" y="1383"/>
                    <a:pt x="415" y="2144"/>
                  </a:cubicBezTo>
                  <a:cubicBezTo>
                    <a:pt x="602" y="2475"/>
                    <a:pt x="838" y="2581"/>
                    <a:pt x="1096" y="2581"/>
                  </a:cubicBezTo>
                  <a:cubicBezTo>
                    <a:pt x="1482" y="2581"/>
                    <a:pt x="1915" y="2344"/>
                    <a:pt x="2299" y="2282"/>
                  </a:cubicBezTo>
                  <a:cubicBezTo>
                    <a:pt x="2552" y="2236"/>
                    <a:pt x="2806" y="2213"/>
                    <a:pt x="3064" y="2213"/>
                  </a:cubicBezTo>
                  <a:cubicBezTo>
                    <a:pt x="3194" y="2213"/>
                    <a:pt x="3324" y="2219"/>
                    <a:pt x="3457" y="2230"/>
                  </a:cubicBezTo>
                  <a:cubicBezTo>
                    <a:pt x="3730" y="2245"/>
                    <a:pt x="4039" y="2324"/>
                    <a:pt x="4314" y="2324"/>
                  </a:cubicBezTo>
                  <a:cubicBezTo>
                    <a:pt x="4665" y="2324"/>
                    <a:pt x="4959" y="2195"/>
                    <a:pt x="5047" y="1643"/>
                  </a:cubicBezTo>
                  <a:cubicBezTo>
                    <a:pt x="5185" y="744"/>
                    <a:pt x="4563" y="277"/>
                    <a:pt x="3768" y="122"/>
                  </a:cubicBezTo>
                  <a:cubicBezTo>
                    <a:pt x="3146" y="35"/>
                    <a:pt x="2523" y="1"/>
                    <a:pt x="1901" y="1"/>
                  </a:cubicBezTo>
                  <a:close/>
                </a:path>
              </a:pathLst>
            </a:custGeom>
            <a:solidFill>
              <a:srgbClr val="7CC140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809" name="Google Shape;1297;p53"/>
            <p:cNvSpPr/>
            <p:nvPr/>
          </p:nvSpPr>
          <p:spPr>
            <a:xfrm>
              <a:off x="1787825" y="1030550"/>
              <a:ext cx="94250" cy="44825"/>
            </a:xfrm>
            <a:custGeom>
              <a:avLst/>
              <a:ahLst/>
              <a:rect l="l" t="t" r="r" b="b"/>
              <a:pathLst>
                <a:path w="3770" h="1793" extrusionOk="0">
                  <a:moveTo>
                    <a:pt x="2929" y="0"/>
                  </a:moveTo>
                  <a:cubicBezTo>
                    <a:pt x="2800" y="0"/>
                    <a:pt x="2676" y="17"/>
                    <a:pt x="2576" y="47"/>
                  </a:cubicBezTo>
                  <a:cubicBezTo>
                    <a:pt x="2412" y="93"/>
                    <a:pt x="2229" y="105"/>
                    <a:pt x="2039" y="105"/>
                  </a:cubicBezTo>
                  <a:cubicBezTo>
                    <a:pt x="1817" y="105"/>
                    <a:pt x="1584" y="88"/>
                    <a:pt x="1360" y="88"/>
                  </a:cubicBezTo>
                  <a:cubicBezTo>
                    <a:pt x="763" y="88"/>
                    <a:pt x="227" y="208"/>
                    <a:pt x="105" y="1084"/>
                  </a:cubicBezTo>
                  <a:cubicBezTo>
                    <a:pt x="1" y="1792"/>
                    <a:pt x="865" y="1688"/>
                    <a:pt x="1504" y="1740"/>
                  </a:cubicBezTo>
                  <a:cubicBezTo>
                    <a:pt x="2265" y="1568"/>
                    <a:pt x="3405" y="1792"/>
                    <a:pt x="3665" y="652"/>
                  </a:cubicBezTo>
                  <a:cubicBezTo>
                    <a:pt x="3769" y="167"/>
                    <a:pt x="3329" y="0"/>
                    <a:pt x="2929" y="0"/>
                  </a:cubicBezTo>
                  <a:close/>
                </a:path>
              </a:pathLst>
            </a:custGeom>
            <a:solidFill>
              <a:srgbClr val="7CC140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810" name="Google Shape;1298;p53"/>
            <p:cNvSpPr/>
            <p:nvPr/>
          </p:nvSpPr>
          <p:spPr>
            <a:xfrm>
              <a:off x="1870350" y="2639275"/>
              <a:ext cx="59225" cy="44325"/>
            </a:xfrm>
            <a:custGeom>
              <a:avLst/>
              <a:ahLst/>
              <a:rect l="l" t="t" r="r" b="b"/>
              <a:pathLst>
                <a:path w="2369" h="1773" extrusionOk="0">
                  <a:moveTo>
                    <a:pt x="922" y="1"/>
                  </a:moveTo>
                  <a:cubicBezTo>
                    <a:pt x="435" y="1"/>
                    <a:pt x="1" y="156"/>
                    <a:pt x="1" y="762"/>
                  </a:cubicBezTo>
                  <a:cubicBezTo>
                    <a:pt x="1" y="1414"/>
                    <a:pt x="337" y="1773"/>
                    <a:pt x="982" y="1773"/>
                  </a:cubicBezTo>
                  <a:cubicBezTo>
                    <a:pt x="1038" y="1773"/>
                    <a:pt x="1097" y="1770"/>
                    <a:pt x="1158" y="1765"/>
                  </a:cubicBezTo>
                  <a:cubicBezTo>
                    <a:pt x="1711" y="1730"/>
                    <a:pt x="2368" y="1678"/>
                    <a:pt x="2299" y="901"/>
                  </a:cubicBezTo>
                  <a:cubicBezTo>
                    <a:pt x="2264" y="175"/>
                    <a:pt x="1642" y="2"/>
                    <a:pt x="1003" y="2"/>
                  </a:cubicBezTo>
                  <a:cubicBezTo>
                    <a:pt x="976" y="1"/>
                    <a:pt x="949" y="1"/>
                    <a:pt x="922" y="1"/>
                  </a:cubicBezTo>
                  <a:close/>
                </a:path>
              </a:pathLst>
            </a:custGeom>
            <a:solidFill>
              <a:srgbClr val="7CC140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811" name="Google Shape;1299;p53"/>
            <p:cNvSpPr/>
            <p:nvPr/>
          </p:nvSpPr>
          <p:spPr>
            <a:xfrm>
              <a:off x="2264800" y="4630125"/>
              <a:ext cx="62675" cy="39225"/>
            </a:xfrm>
            <a:custGeom>
              <a:avLst/>
              <a:ahLst/>
              <a:rect l="l" t="t" r="r" b="b"/>
              <a:pathLst>
                <a:path w="2507" h="1569" extrusionOk="0">
                  <a:moveTo>
                    <a:pt x="1176" y="52"/>
                  </a:moveTo>
                  <a:cubicBezTo>
                    <a:pt x="675" y="87"/>
                    <a:pt x="1" y="1"/>
                    <a:pt x="1" y="813"/>
                  </a:cubicBezTo>
                  <a:cubicBezTo>
                    <a:pt x="1" y="1241"/>
                    <a:pt x="341" y="1568"/>
                    <a:pt x="742" y="1568"/>
                  </a:cubicBezTo>
                  <a:cubicBezTo>
                    <a:pt x="811" y="1568"/>
                    <a:pt x="881" y="1559"/>
                    <a:pt x="951" y="1539"/>
                  </a:cubicBezTo>
                  <a:cubicBezTo>
                    <a:pt x="1077" y="1515"/>
                    <a:pt x="1221" y="1513"/>
                    <a:pt x="1369" y="1513"/>
                  </a:cubicBezTo>
                  <a:cubicBezTo>
                    <a:pt x="1403" y="1513"/>
                    <a:pt x="1437" y="1513"/>
                    <a:pt x="1471" y="1513"/>
                  </a:cubicBezTo>
                  <a:cubicBezTo>
                    <a:pt x="1947" y="1513"/>
                    <a:pt x="2434" y="1491"/>
                    <a:pt x="2472" y="830"/>
                  </a:cubicBezTo>
                  <a:cubicBezTo>
                    <a:pt x="2506" y="52"/>
                    <a:pt x="1781" y="87"/>
                    <a:pt x="1176" y="52"/>
                  </a:cubicBezTo>
                  <a:close/>
                </a:path>
              </a:pathLst>
            </a:custGeom>
            <a:solidFill>
              <a:srgbClr val="7CC140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812" name="Google Shape;1300;p53"/>
            <p:cNvSpPr/>
            <p:nvPr/>
          </p:nvSpPr>
          <p:spPr>
            <a:xfrm>
              <a:off x="1604225" y="2645350"/>
              <a:ext cx="56175" cy="38275"/>
            </a:xfrm>
            <a:custGeom>
              <a:avLst/>
              <a:ahLst/>
              <a:rect l="l" t="t" r="r" b="b"/>
              <a:pathLst>
                <a:path w="2247" h="1531" extrusionOk="0">
                  <a:moveTo>
                    <a:pt x="1003" y="1"/>
                  </a:moveTo>
                  <a:cubicBezTo>
                    <a:pt x="536" y="35"/>
                    <a:pt x="0" y="1"/>
                    <a:pt x="17" y="554"/>
                  </a:cubicBezTo>
                  <a:cubicBezTo>
                    <a:pt x="17" y="1297"/>
                    <a:pt x="640" y="1452"/>
                    <a:pt x="1262" y="1522"/>
                  </a:cubicBezTo>
                  <a:cubicBezTo>
                    <a:pt x="1319" y="1528"/>
                    <a:pt x="1377" y="1531"/>
                    <a:pt x="1434" y="1531"/>
                  </a:cubicBezTo>
                  <a:cubicBezTo>
                    <a:pt x="1857" y="1531"/>
                    <a:pt x="2247" y="1352"/>
                    <a:pt x="2247" y="865"/>
                  </a:cubicBezTo>
                  <a:cubicBezTo>
                    <a:pt x="2247" y="18"/>
                    <a:pt x="1504" y="139"/>
                    <a:pt x="1003" y="1"/>
                  </a:cubicBezTo>
                  <a:close/>
                </a:path>
              </a:pathLst>
            </a:custGeom>
            <a:solidFill>
              <a:srgbClr val="7CC140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813" name="Google Shape;1301;p53"/>
            <p:cNvSpPr/>
            <p:nvPr/>
          </p:nvSpPr>
          <p:spPr>
            <a:xfrm>
              <a:off x="7045475" y="3384250"/>
              <a:ext cx="47375" cy="53550"/>
            </a:xfrm>
            <a:custGeom>
              <a:avLst/>
              <a:ahLst/>
              <a:rect l="l" t="t" r="r" b="b"/>
              <a:pathLst>
                <a:path w="1895" h="2142" extrusionOk="0">
                  <a:moveTo>
                    <a:pt x="416" y="1"/>
                  </a:moveTo>
                  <a:cubicBezTo>
                    <a:pt x="93" y="1"/>
                    <a:pt x="0" y="338"/>
                    <a:pt x="63" y="618"/>
                  </a:cubicBezTo>
                  <a:cubicBezTo>
                    <a:pt x="201" y="1292"/>
                    <a:pt x="339" y="2035"/>
                    <a:pt x="1203" y="2139"/>
                  </a:cubicBezTo>
                  <a:cubicBezTo>
                    <a:pt x="1224" y="2141"/>
                    <a:pt x="1245" y="2142"/>
                    <a:pt x="1265" y="2142"/>
                  </a:cubicBezTo>
                  <a:cubicBezTo>
                    <a:pt x="1645" y="2142"/>
                    <a:pt x="1895" y="1835"/>
                    <a:pt x="1895" y="1327"/>
                  </a:cubicBezTo>
                  <a:cubicBezTo>
                    <a:pt x="1670" y="705"/>
                    <a:pt x="1273" y="169"/>
                    <a:pt x="529" y="13"/>
                  </a:cubicBezTo>
                  <a:cubicBezTo>
                    <a:pt x="489" y="5"/>
                    <a:pt x="451" y="1"/>
                    <a:pt x="416" y="1"/>
                  </a:cubicBezTo>
                  <a:close/>
                </a:path>
              </a:pathLst>
            </a:custGeom>
            <a:solidFill>
              <a:srgbClr val="7CC140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814" name="Google Shape;1302;p53"/>
            <p:cNvSpPr/>
            <p:nvPr/>
          </p:nvSpPr>
          <p:spPr>
            <a:xfrm>
              <a:off x="4291500" y="1250400"/>
              <a:ext cx="54900" cy="37900"/>
            </a:xfrm>
            <a:custGeom>
              <a:avLst/>
              <a:ahLst/>
              <a:rect l="l" t="t" r="r" b="b"/>
              <a:pathLst>
                <a:path w="2196" h="1516" extrusionOk="0">
                  <a:moveTo>
                    <a:pt x="1013" y="0"/>
                  </a:moveTo>
                  <a:cubicBezTo>
                    <a:pt x="676" y="0"/>
                    <a:pt x="369" y="181"/>
                    <a:pt x="190" y="464"/>
                  </a:cubicBezTo>
                  <a:cubicBezTo>
                    <a:pt x="0" y="706"/>
                    <a:pt x="35" y="1034"/>
                    <a:pt x="259" y="1224"/>
                  </a:cubicBezTo>
                  <a:cubicBezTo>
                    <a:pt x="466" y="1444"/>
                    <a:pt x="678" y="1515"/>
                    <a:pt x="892" y="1515"/>
                  </a:cubicBezTo>
                  <a:cubicBezTo>
                    <a:pt x="1233" y="1515"/>
                    <a:pt x="1579" y="1336"/>
                    <a:pt x="1919" y="1293"/>
                  </a:cubicBezTo>
                  <a:cubicBezTo>
                    <a:pt x="2195" y="567"/>
                    <a:pt x="1901" y="153"/>
                    <a:pt x="1175" y="14"/>
                  </a:cubicBezTo>
                  <a:cubicBezTo>
                    <a:pt x="1121" y="5"/>
                    <a:pt x="1066" y="0"/>
                    <a:pt x="1013" y="0"/>
                  </a:cubicBezTo>
                  <a:close/>
                </a:path>
              </a:pathLst>
            </a:custGeom>
            <a:solidFill>
              <a:srgbClr val="7CC140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815" name="Google Shape;1303;p53"/>
            <p:cNvSpPr/>
            <p:nvPr/>
          </p:nvSpPr>
          <p:spPr>
            <a:xfrm>
              <a:off x="6323375" y="3314875"/>
              <a:ext cx="50125" cy="37325"/>
            </a:xfrm>
            <a:custGeom>
              <a:avLst/>
              <a:ahLst/>
              <a:rect l="l" t="t" r="r" b="b"/>
              <a:pathLst>
                <a:path w="2005" h="1493" extrusionOk="0">
                  <a:moveTo>
                    <a:pt x="754" y="1"/>
                  </a:moveTo>
                  <a:cubicBezTo>
                    <a:pt x="409" y="1"/>
                    <a:pt x="93" y="129"/>
                    <a:pt x="52" y="542"/>
                  </a:cubicBezTo>
                  <a:cubicBezTo>
                    <a:pt x="0" y="1198"/>
                    <a:pt x="536" y="1371"/>
                    <a:pt x="1106" y="1492"/>
                  </a:cubicBezTo>
                  <a:cubicBezTo>
                    <a:pt x="1504" y="1475"/>
                    <a:pt x="1988" y="1440"/>
                    <a:pt x="1988" y="905"/>
                  </a:cubicBezTo>
                  <a:cubicBezTo>
                    <a:pt x="2005" y="317"/>
                    <a:pt x="1504" y="110"/>
                    <a:pt x="1020" y="23"/>
                  </a:cubicBezTo>
                  <a:cubicBezTo>
                    <a:pt x="932" y="9"/>
                    <a:pt x="842" y="1"/>
                    <a:pt x="754" y="1"/>
                  </a:cubicBezTo>
                  <a:close/>
                </a:path>
              </a:pathLst>
            </a:custGeom>
            <a:solidFill>
              <a:srgbClr val="7CC140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816" name="Google Shape;1304;p53"/>
            <p:cNvSpPr/>
            <p:nvPr/>
          </p:nvSpPr>
          <p:spPr>
            <a:xfrm>
              <a:off x="6680225" y="1890750"/>
              <a:ext cx="46075" cy="42200"/>
            </a:xfrm>
            <a:custGeom>
              <a:avLst/>
              <a:ahLst/>
              <a:rect l="l" t="t" r="r" b="b"/>
              <a:pathLst>
                <a:path w="1843" h="1688" extrusionOk="0">
                  <a:moveTo>
                    <a:pt x="1376" y="1"/>
                  </a:moveTo>
                  <a:cubicBezTo>
                    <a:pt x="1345" y="1"/>
                    <a:pt x="1312" y="4"/>
                    <a:pt x="1280" y="11"/>
                  </a:cubicBezTo>
                  <a:cubicBezTo>
                    <a:pt x="675" y="29"/>
                    <a:pt x="156" y="478"/>
                    <a:pt x="70" y="1083"/>
                  </a:cubicBezTo>
                  <a:cubicBezTo>
                    <a:pt x="1" y="1446"/>
                    <a:pt x="208" y="1670"/>
                    <a:pt x="675" y="1688"/>
                  </a:cubicBezTo>
                  <a:cubicBezTo>
                    <a:pt x="1193" y="1480"/>
                    <a:pt x="1643" y="1135"/>
                    <a:pt x="1781" y="513"/>
                  </a:cubicBezTo>
                  <a:cubicBezTo>
                    <a:pt x="1843" y="250"/>
                    <a:pt x="1642" y="1"/>
                    <a:pt x="1376" y="1"/>
                  </a:cubicBezTo>
                  <a:close/>
                </a:path>
              </a:pathLst>
            </a:custGeom>
            <a:solidFill>
              <a:srgbClr val="7CC140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817" name="Google Shape;1305;p53"/>
            <p:cNvSpPr/>
            <p:nvPr/>
          </p:nvSpPr>
          <p:spPr>
            <a:xfrm>
              <a:off x="3550975" y="1955400"/>
              <a:ext cx="53600" cy="126175"/>
            </a:xfrm>
            <a:custGeom>
              <a:avLst/>
              <a:ahLst/>
              <a:rect l="l" t="t" r="r" b="b"/>
              <a:pathLst>
                <a:path w="2144" h="5047" extrusionOk="0">
                  <a:moveTo>
                    <a:pt x="1297" y="0"/>
                  </a:moveTo>
                  <a:cubicBezTo>
                    <a:pt x="778" y="0"/>
                    <a:pt x="260" y="363"/>
                    <a:pt x="364" y="795"/>
                  </a:cubicBezTo>
                  <a:cubicBezTo>
                    <a:pt x="640" y="1850"/>
                    <a:pt x="122" y="2731"/>
                    <a:pt x="1" y="3491"/>
                  </a:cubicBezTo>
                  <a:cubicBezTo>
                    <a:pt x="70" y="4338"/>
                    <a:pt x="1" y="5047"/>
                    <a:pt x="951" y="5047"/>
                  </a:cubicBezTo>
                  <a:cubicBezTo>
                    <a:pt x="1781" y="5047"/>
                    <a:pt x="1971" y="4476"/>
                    <a:pt x="2040" y="3785"/>
                  </a:cubicBezTo>
                  <a:cubicBezTo>
                    <a:pt x="2144" y="2748"/>
                    <a:pt x="1642" y="1746"/>
                    <a:pt x="1936" y="692"/>
                  </a:cubicBezTo>
                  <a:cubicBezTo>
                    <a:pt x="2023" y="381"/>
                    <a:pt x="1712" y="0"/>
                    <a:pt x="1297" y="0"/>
                  </a:cubicBezTo>
                  <a:close/>
                </a:path>
              </a:pathLst>
            </a:custGeom>
            <a:solidFill>
              <a:srgbClr val="7CC140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818" name="Google Shape;1306;p53"/>
            <p:cNvSpPr/>
            <p:nvPr/>
          </p:nvSpPr>
          <p:spPr>
            <a:xfrm>
              <a:off x="3910000" y="2161475"/>
              <a:ext cx="93775" cy="45400"/>
            </a:xfrm>
            <a:custGeom>
              <a:avLst/>
              <a:ahLst/>
              <a:rect l="l" t="t" r="r" b="b"/>
              <a:pathLst>
                <a:path w="3751" h="1816" extrusionOk="0">
                  <a:moveTo>
                    <a:pt x="1383" y="1"/>
                  </a:moveTo>
                  <a:cubicBezTo>
                    <a:pt x="778" y="87"/>
                    <a:pt x="1" y="18"/>
                    <a:pt x="122" y="640"/>
                  </a:cubicBezTo>
                  <a:cubicBezTo>
                    <a:pt x="329" y="1625"/>
                    <a:pt x="1297" y="1815"/>
                    <a:pt x="2195" y="1815"/>
                  </a:cubicBezTo>
                  <a:cubicBezTo>
                    <a:pt x="2835" y="1815"/>
                    <a:pt x="3751" y="1712"/>
                    <a:pt x="3613" y="951"/>
                  </a:cubicBezTo>
                  <a:cubicBezTo>
                    <a:pt x="3466" y="240"/>
                    <a:pt x="2970" y="188"/>
                    <a:pt x="2455" y="188"/>
                  </a:cubicBezTo>
                  <a:cubicBezTo>
                    <a:pt x="2366" y="188"/>
                    <a:pt x="2276" y="189"/>
                    <a:pt x="2187" y="189"/>
                  </a:cubicBezTo>
                  <a:cubicBezTo>
                    <a:pt x="1880" y="189"/>
                    <a:pt x="1588" y="170"/>
                    <a:pt x="1383" y="1"/>
                  </a:cubicBezTo>
                  <a:close/>
                </a:path>
              </a:pathLst>
            </a:custGeom>
            <a:solidFill>
              <a:srgbClr val="7CC140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819" name="Google Shape;1307;p53"/>
            <p:cNvSpPr/>
            <p:nvPr/>
          </p:nvSpPr>
          <p:spPr>
            <a:xfrm>
              <a:off x="4125600" y="2173875"/>
              <a:ext cx="50575" cy="37600"/>
            </a:xfrm>
            <a:custGeom>
              <a:avLst/>
              <a:ahLst/>
              <a:rect l="l" t="t" r="r" b="b"/>
              <a:pathLst>
                <a:path w="2023" h="1504" extrusionOk="0">
                  <a:moveTo>
                    <a:pt x="1294" y="1"/>
                  </a:moveTo>
                  <a:cubicBezTo>
                    <a:pt x="1249" y="1"/>
                    <a:pt x="1204" y="3"/>
                    <a:pt x="1158" y="6"/>
                  </a:cubicBezTo>
                  <a:cubicBezTo>
                    <a:pt x="691" y="144"/>
                    <a:pt x="0" y="109"/>
                    <a:pt x="17" y="904"/>
                  </a:cubicBezTo>
                  <a:cubicBezTo>
                    <a:pt x="17" y="1352"/>
                    <a:pt x="364" y="1503"/>
                    <a:pt x="748" y="1503"/>
                  </a:cubicBezTo>
                  <a:cubicBezTo>
                    <a:pt x="809" y="1503"/>
                    <a:pt x="872" y="1499"/>
                    <a:pt x="933" y="1492"/>
                  </a:cubicBezTo>
                  <a:cubicBezTo>
                    <a:pt x="1486" y="1440"/>
                    <a:pt x="2022" y="1233"/>
                    <a:pt x="2022" y="593"/>
                  </a:cubicBezTo>
                  <a:cubicBezTo>
                    <a:pt x="2022" y="156"/>
                    <a:pt x="1711" y="1"/>
                    <a:pt x="1294" y="1"/>
                  </a:cubicBezTo>
                  <a:close/>
                </a:path>
              </a:pathLst>
            </a:custGeom>
            <a:solidFill>
              <a:srgbClr val="7CC140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820" name="Google Shape;1308;p53"/>
            <p:cNvSpPr/>
            <p:nvPr/>
          </p:nvSpPr>
          <p:spPr>
            <a:xfrm>
              <a:off x="3415775" y="2038325"/>
              <a:ext cx="44925" cy="38175"/>
            </a:xfrm>
            <a:custGeom>
              <a:avLst/>
              <a:ahLst/>
              <a:rect l="l" t="t" r="r" b="b"/>
              <a:pathLst>
                <a:path w="1797" h="1527" extrusionOk="0">
                  <a:moveTo>
                    <a:pt x="812" y="0"/>
                  </a:moveTo>
                  <a:cubicBezTo>
                    <a:pt x="383" y="0"/>
                    <a:pt x="1" y="211"/>
                    <a:pt x="34" y="710"/>
                  </a:cubicBezTo>
                  <a:cubicBezTo>
                    <a:pt x="34" y="1164"/>
                    <a:pt x="400" y="1527"/>
                    <a:pt x="845" y="1527"/>
                  </a:cubicBezTo>
                  <a:cubicBezTo>
                    <a:pt x="874" y="1527"/>
                    <a:pt x="903" y="1525"/>
                    <a:pt x="933" y="1522"/>
                  </a:cubicBezTo>
                  <a:cubicBezTo>
                    <a:pt x="1382" y="1522"/>
                    <a:pt x="1745" y="1315"/>
                    <a:pt x="1797" y="796"/>
                  </a:cubicBezTo>
                  <a:cubicBezTo>
                    <a:pt x="1745" y="226"/>
                    <a:pt x="1330" y="19"/>
                    <a:pt x="864" y="1"/>
                  </a:cubicBezTo>
                  <a:cubicBezTo>
                    <a:pt x="847" y="1"/>
                    <a:pt x="829" y="0"/>
                    <a:pt x="812" y="0"/>
                  </a:cubicBezTo>
                  <a:close/>
                </a:path>
              </a:pathLst>
            </a:custGeom>
            <a:solidFill>
              <a:srgbClr val="7CC140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pic>
        <p:nvPicPr>
          <p:cNvPr id="2097154" name="Рисунок 66" descr="migratsiia-3e5b0a6ffc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5715008" y="1000114"/>
            <a:ext cx="3262314" cy="27175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</p:spTree>
  </p:cSld>
  <p:clrMapOvr>
    <a:masterClrMapping/>
  </p:clrMapOvr>
  <p:timing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7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3" name="Google Shape;403;p36"/>
          <p:cNvSpPr/>
          <p:nvPr/>
        </p:nvSpPr>
        <p:spPr>
          <a:xfrm>
            <a:off x="880842" y="3805396"/>
            <a:ext cx="1243322" cy="488957"/>
          </a:xfrm>
          <a:custGeom>
            <a:avLst/>
            <a:ahLst/>
            <a:rect l="l" t="t" r="r" b="b"/>
            <a:pathLst>
              <a:path w="32853" h="12920" extrusionOk="0">
                <a:moveTo>
                  <a:pt x="18041" y="1"/>
                </a:moveTo>
                <a:cubicBezTo>
                  <a:pt x="15562" y="1"/>
                  <a:pt x="13403" y="1768"/>
                  <a:pt x="12946" y="4245"/>
                </a:cubicBezTo>
                <a:cubicBezTo>
                  <a:pt x="12094" y="3697"/>
                  <a:pt x="11119" y="3421"/>
                  <a:pt x="10142" y="3421"/>
                </a:cubicBezTo>
                <a:cubicBezTo>
                  <a:pt x="9287" y="3421"/>
                  <a:pt x="8430" y="3633"/>
                  <a:pt x="7652" y="4058"/>
                </a:cubicBezTo>
                <a:cubicBezTo>
                  <a:pt x="5988" y="4967"/>
                  <a:pt x="4953" y="6716"/>
                  <a:pt x="4953" y="8613"/>
                </a:cubicBezTo>
                <a:cubicBezTo>
                  <a:pt x="4953" y="8935"/>
                  <a:pt x="4981" y="9254"/>
                  <a:pt x="5044" y="9570"/>
                </a:cubicBezTo>
                <a:cubicBezTo>
                  <a:pt x="5044" y="9570"/>
                  <a:pt x="4389" y="9354"/>
                  <a:pt x="3548" y="9354"/>
                </a:cubicBezTo>
                <a:cubicBezTo>
                  <a:pt x="2182" y="9354"/>
                  <a:pt x="328" y="9924"/>
                  <a:pt x="0" y="12919"/>
                </a:cubicBezTo>
                <a:lnTo>
                  <a:pt x="32852" y="12919"/>
                </a:lnTo>
                <a:cubicBezTo>
                  <a:pt x="32852" y="12919"/>
                  <a:pt x="32351" y="8422"/>
                  <a:pt x="28930" y="8422"/>
                </a:cubicBezTo>
                <a:cubicBezTo>
                  <a:pt x="28864" y="8422"/>
                  <a:pt x="28797" y="8424"/>
                  <a:pt x="28729" y="8427"/>
                </a:cubicBezTo>
                <a:cubicBezTo>
                  <a:pt x="28688" y="8430"/>
                  <a:pt x="28644" y="8430"/>
                  <a:pt x="28603" y="8437"/>
                </a:cubicBezTo>
                <a:cubicBezTo>
                  <a:pt x="28588" y="8436"/>
                  <a:pt x="28573" y="8436"/>
                  <a:pt x="28558" y="8436"/>
                </a:cubicBezTo>
                <a:cubicBezTo>
                  <a:pt x="28424" y="8436"/>
                  <a:pt x="28291" y="8448"/>
                  <a:pt x="28158" y="8468"/>
                </a:cubicBezTo>
                <a:cubicBezTo>
                  <a:pt x="27956" y="8481"/>
                  <a:pt x="27726" y="8497"/>
                  <a:pt x="27476" y="8512"/>
                </a:cubicBezTo>
                <a:cubicBezTo>
                  <a:pt x="27473" y="8487"/>
                  <a:pt x="27473" y="8462"/>
                  <a:pt x="27470" y="8437"/>
                </a:cubicBezTo>
                <a:cubicBezTo>
                  <a:pt x="27470" y="8437"/>
                  <a:pt x="27470" y="8433"/>
                  <a:pt x="27470" y="8430"/>
                </a:cubicBezTo>
                <a:cubicBezTo>
                  <a:pt x="27202" y="6492"/>
                  <a:pt x="25544" y="5053"/>
                  <a:pt x="23590" y="5053"/>
                </a:cubicBezTo>
                <a:cubicBezTo>
                  <a:pt x="23473" y="5053"/>
                  <a:pt x="23354" y="5056"/>
                  <a:pt x="23237" y="5068"/>
                </a:cubicBezTo>
                <a:cubicBezTo>
                  <a:pt x="23174" y="2410"/>
                  <a:pt x="21112" y="229"/>
                  <a:pt x="18464" y="18"/>
                </a:cubicBezTo>
                <a:cubicBezTo>
                  <a:pt x="18322" y="6"/>
                  <a:pt x="18181" y="1"/>
                  <a:pt x="1804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824" name="Google Shape;404;p36"/>
          <p:cNvSpPr/>
          <p:nvPr/>
        </p:nvSpPr>
        <p:spPr>
          <a:xfrm flipH="1">
            <a:off x="7322874" y="4209359"/>
            <a:ext cx="680642" cy="261131"/>
          </a:xfrm>
          <a:custGeom>
            <a:avLst/>
            <a:ahLst/>
            <a:rect l="l" t="t" r="r" b="b"/>
            <a:pathLst>
              <a:path w="17985" h="6900" extrusionOk="0">
                <a:moveTo>
                  <a:pt x="9363" y="0"/>
                </a:moveTo>
                <a:cubicBezTo>
                  <a:pt x="8283" y="0"/>
                  <a:pt x="7289" y="641"/>
                  <a:pt x="6847" y="1650"/>
                </a:cubicBezTo>
                <a:cubicBezTo>
                  <a:pt x="6478" y="1483"/>
                  <a:pt x="6096" y="1405"/>
                  <a:pt x="5722" y="1405"/>
                </a:cubicBezTo>
                <a:cubicBezTo>
                  <a:pt x="4434" y="1405"/>
                  <a:pt x="3243" y="2327"/>
                  <a:pt x="3018" y="3705"/>
                </a:cubicBezTo>
                <a:lnTo>
                  <a:pt x="2977" y="3705"/>
                </a:lnTo>
                <a:cubicBezTo>
                  <a:pt x="1288" y="3705"/>
                  <a:pt x="0" y="5214"/>
                  <a:pt x="266" y="6884"/>
                </a:cubicBezTo>
                <a:cubicBezTo>
                  <a:pt x="244" y="6893"/>
                  <a:pt x="234" y="6896"/>
                  <a:pt x="234" y="6896"/>
                </a:cubicBezTo>
                <a:lnTo>
                  <a:pt x="17981" y="6896"/>
                </a:lnTo>
                <a:lnTo>
                  <a:pt x="17981" y="6899"/>
                </a:lnTo>
                <a:cubicBezTo>
                  <a:pt x="17984" y="5384"/>
                  <a:pt x="16753" y="4153"/>
                  <a:pt x="15238" y="4153"/>
                </a:cubicBezTo>
                <a:cubicBezTo>
                  <a:pt x="14888" y="4153"/>
                  <a:pt x="14540" y="4219"/>
                  <a:pt x="14215" y="4352"/>
                </a:cubicBezTo>
                <a:lnTo>
                  <a:pt x="14215" y="4346"/>
                </a:lnTo>
                <a:cubicBezTo>
                  <a:pt x="14215" y="3181"/>
                  <a:pt x="13271" y="2237"/>
                  <a:pt x="12110" y="2237"/>
                </a:cubicBezTo>
                <a:cubicBezTo>
                  <a:pt x="12091" y="2237"/>
                  <a:pt x="12075" y="2240"/>
                  <a:pt x="12059" y="2240"/>
                </a:cubicBezTo>
                <a:cubicBezTo>
                  <a:pt x="11838" y="1056"/>
                  <a:pt x="10869" y="153"/>
                  <a:pt x="9673" y="18"/>
                </a:cubicBezTo>
                <a:cubicBezTo>
                  <a:pt x="9569" y="6"/>
                  <a:pt x="9466" y="0"/>
                  <a:pt x="936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825" name="Google Shape;405;p36"/>
          <p:cNvSpPr/>
          <p:nvPr/>
        </p:nvSpPr>
        <p:spPr>
          <a:xfrm flipH="1">
            <a:off x="0" y="2571750"/>
            <a:ext cx="680642" cy="261131"/>
          </a:xfrm>
          <a:custGeom>
            <a:avLst/>
            <a:ahLst/>
            <a:rect l="l" t="t" r="r" b="b"/>
            <a:pathLst>
              <a:path w="17985" h="6900" extrusionOk="0">
                <a:moveTo>
                  <a:pt x="9363" y="0"/>
                </a:moveTo>
                <a:cubicBezTo>
                  <a:pt x="8283" y="0"/>
                  <a:pt x="7289" y="641"/>
                  <a:pt x="6847" y="1650"/>
                </a:cubicBezTo>
                <a:cubicBezTo>
                  <a:pt x="6478" y="1483"/>
                  <a:pt x="6096" y="1405"/>
                  <a:pt x="5722" y="1405"/>
                </a:cubicBezTo>
                <a:cubicBezTo>
                  <a:pt x="4434" y="1405"/>
                  <a:pt x="3243" y="2327"/>
                  <a:pt x="3018" y="3705"/>
                </a:cubicBezTo>
                <a:lnTo>
                  <a:pt x="2977" y="3705"/>
                </a:lnTo>
                <a:cubicBezTo>
                  <a:pt x="1288" y="3705"/>
                  <a:pt x="0" y="5214"/>
                  <a:pt x="266" y="6884"/>
                </a:cubicBezTo>
                <a:cubicBezTo>
                  <a:pt x="244" y="6893"/>
                  <a:pt x="234" y="6896"/>
                  <a:pt x="234" y="6896"/>
                </a:cubicBezTo>
                <a:lnTo>
                  <a:pt x="17981" y="6896"/>
                </a:lnTo>
                <a:lnTo>
                  <a:pt x="17981" y="6899"/>
                </a:lnTo>
                <a:cubicBezTo>
                  <a:pt x="17984" y="5384"/>
                  <a:pt x="16753" y="4153"/>
                  <a:pt x="15238" y="4153"/>
                </a:cubicBezTo>
                <a:cubicBezTo>
                  <a:pt x="14888" y="4153"/>
                  <a:pt x="14540" y="4219"/>
                  <a:pt x="14215" y="4352"/>
                </a:cubicBezTo>
                <a:lnTo>
                  <a:pt x="14215" y="4346"/>
                </a:lnTo>
                <a:cubicBezTo>
                  <a:pt x="14215" y="3181"/>
                  <a:pt x="13271" y="2237"/>
                  <a:pt x="12110" y="2237"/>
                </a:cubicBezTo>
                <a:cubicBezTo>
                  <a:pt x="12091" y="2237"/>
                  <a:pt x="12075" y="2240"/>
                  <a:pt x="12059" y="2240"/>
                </a:cubicBezTo>
                <a:cubicBezTo>
                  <a:pt x="11838" y="1056"/>
                  <a:pt x="10869" y="153"/>
                  <a:pt x="9673" y="18"/>
                </a:cubicBezTo>
                <a:cubicBezTo>
                  <a:pt x="9569" y="6"/>
                  <a:pt x="9466" y="0"/>
                  <a:pt x="936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826" name="Google Shape;406;p36"/>
          <p:cNvSpPr/>
          <p:nvPr/>
        </p:nvSpPr>
        <p:spPr>
          <a:xfrm>
            <a:off x="8188925" y="4241409"/>
            <a:ext cx="230673" cy="261146"/>
          </a:xfrm>
          <a:custGeom>
            <a:avLst/>
            <a:ah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rgbClr val="F5D66B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827" name="Google Shape;416;p36"/>
          <p:cNvSpPr txBox="1"/>
          <p:nvPr/>
        </p:nvSpPr>
        <p:spPr>
          <a:xfrm>
            <a:off x="3286116" y="285734"/>
            <a:ext cx="5668192" cy="3767062"/>
          </a:xfrm>
          <a:prstGeom prst="rect"/>
          <a:noFill/>
          <a:ln w="19050" cap="sq"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>
              <a:buNone/>
            </a:pPr>
            <a:r>
              <a:rPr b="1" dirty="0" i="1" lang="ru-RU" smtClean="0">
                <a:solidFill>
                  <a:schemeClr val="accent1">
                    <a:lumMod val="50000"/>
                  </a:schemeClr>
                </a:solidFill>
                <a:latin typeface="Raleway" charset="-52"/>
              </a:rPr>
              <a:t>Задачи:</a:t>
            </a:r>
            <a:endParaRPr dirty="0" lang="ru-RU" smtClean="0">
              <a:solidFill>
                <a:schemeClr val="accent1">
                  <a:lumMod val="50000"/>
                </a:schemeClr>
              </a:solidFill>
              <a:latin typeface="Raleway" charset="-52"/>
            </a:endParaRPr>
          </a:p>
          <a:p>
            <a:r>
              <a:rPr dirty="0" lang="ru-RU" smtClean="0">
                <a:solidFill>
                  <a:schemeClr val="accent1">
                    <a:lumMod val="50000"/>
                  </a:schemeClr>
                </a:solidFill>
                <a:latin typeface="Raleway" charset="-52"/>
              </a:rPr>
              <a:t>1. Исследовать статистику численности населения станицы Ильинской.</a:t>
            </a:r>
          </a:p>
          <a:p>
            <a:r>
              <a:rPr dirty="0" lang="ru-RU" smtClean="0">
                <a:solidFill>
                  <a:schemeClr val="accent1">
                    <a:lumMod val="50000"/>
                  </a:schemeClr>
                </a:solidFill>
                <a:latin typeface="Raleway" charset="-52"/>
              </a:rPr>
              <a:t>2</a:t>
            </a:r>
            <a:r>
              <a:rPr dirty="0" lang="ru-RU" smtClean="0">
                <a:solidFill>
                  <a:schemeClr val="accent1">
                    <a:lumMod val="50000"/>
                  </a:schemeClr>
                </a:solidFill>
                <a:latin typeface="Raleway" charset="-52"/>
              </a:rPr>
              <a:t>. Узнать причины смерти взрослого населения станицы Ильинской.</a:t>
            </a:r>
          </a:p>
          <a:p>
            <a:r>
              <a:rPr dirty="0" lang="ru-RU" smtClean="0">
                <a:solidFill>
                  <a:schemeClr val="accent1">
                    <a:lumMod val="50000"/>
                  </a:schemeClr>
                </a:solidFill>
                <a:latin typeface="Raleway" charset="-52"/>
              </a:rPr>
              <a:t>3. Определить возрастные группы жителей станицы Ильинской.</a:t>
            </a:r>
          </a:p>
          <a:p>
            <a:r>
              <a:rPr dirty="0" lang="ru-RU" smtClean="0">
                <a:solidFill>
                  <a:schemeClr val="accent1">
                    <a:lumMod val="50000"/>
                  </a:schemeClr>
                </a:solidFill>
                <a:latin typeface="Raleway" charset="-52"/>
              </a:rPr>
              <a:t>4. Построить графики по численности и количеству заболеваний жителей станицы Ильинской.</a:t>
            </a:r>
          </a:p>
          <a:p>
            <a:r>
              <a:rPr dirty="0" lang="ru-RU" smtClean="0">
                <a:solidFill>
                  <a:schemeClr val="accent1">
                    <a:lumMod val="50000"/>
                  </a:schemeClr>
                </a:solidFill>
                <a:latin typeface="Raleway" charset="-52"/>
              </a:rPr>
              <a:t>5. Изучить теоретическую информацию о популяционном здоровье человека, в сельской и городской местности.</a:t>
            </a:r>
          </a:p>
          <a:p>
            <a:r>
              <a:rPr dirty="0" lang="ru-RU" smtClean="0">
                <a:solidFill>
                  <a:schemeClr val="accent1">
                    <a:lumMod val="50000"/>
                  </a:schemeClr>
                </a:solidFill>
                <a:latin typeface="Raleway" charset="-52"/>
              </a:rPr>
              <a:t>6. Вычислить причины миграции населения из станицы в город. </a:t>
            </a:r>
          </a:p>
          <a:p>
            <a:r>
              <a:rPr dirty="0" lang="ru-RU" smtClean="0">
                <a:solidFill>
                  <a:schemeClr val="accent1">
                    <a:lumMod val="50000"/>
                  </a:schemeClr>
                </a:solidFill>
                <a:latin typeface="Raleway" charset="-52"/>
              </a:rPr>
              <a:t>7. Сделать выводы о будущем популяции станицы Ильинской.</a:t>
            </a:r>
          </a:p>
          <a:p>
            <a:r>
              <a:rPr dirty="0" lang="ru-RU" smtClean="0">
                <a:solidFill>
                  <a:schemeClr val="accent1">
                    <a:lumMod val="50000"/>
                  </a:schemeClr>
                </a:solidFill>
                <a:latin typeface="Raleway" charset="-52"/>
              </a:rPr>
              <a:t>8. Донести информацию до слушателей</a:t>
            </a:r>
            <a:r>
              <a:rPr dirty="0" lang="ru-RU" smtClean="0">
                <a:solidFill>
                  <a:schemeClr val="accent1">
                    <a:lumMod val="50000"/>
                  </a:schemeClr>
                </a:solidFill>
                <a:latin typeface="Raleway" charset="-52"/>
              </a:rPr>
              <a:t>.</a:t>
            </a:r>
            <a:endParaRPr dirty="0" lang="ru-RU" smtClean="0">
              <a:solidFill>
                <a:schemeClr val="accent1">
                  <a:lumMod val="50000"/>
                </a:schemeClr>
              </a:solidFill>
              <a:latin typeface="Raleway" charset="-52"/>
            </a:endParaRPr>
          </a:p>
        </p:txBody>
      </p:sp>
      <p:pic>
        <p:nvPicPr>
          <p:cNvPr id="2097155" name="Рисунок 36" descr="GSOOAdx4sZg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rcRect r="19643"/>
          <a:stretch>
            <a:fillRect/>
          </a:stretch>
        </p:blipFill>
        <p:spPr>
          <a:xfrm>
            <a:off x="71406" y="714362"/>
            <a:ext cx="2928958" cy="23574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  <p:sp>
        <p:nvSpPr>
          <p:cNvPr id="1048828" name="Google Shape;367;p35"/>
          <p:cNvSpPr/>
          <p:nvPr/>
        </p:nvSpPr>
        <p:spPr>
          <a:xfrm>
            <a:off x="3071802" y="500048"/>
            <a:ext cx="5857916" cy="3357586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iming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7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2" name="Google Shape;423;p37"/>
          <p:cNvSpPr txBox="1"/>
          <p:nvPr/>
        </p:nvSpPr>
        <p:spPr>
          <a:xfrm>
            <a:off x="1203656" y="428610"/>
            <a:ext cx="7368872" cy="1515961"/>
          </a:xfrm>
          <a:prstGeom prst="rect"/>
          <a:noFill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5886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48683" name="Google Shape;440;p37"/>
          <p:cNvSpPr/>
          <p:nvPr/>
        </p:nvSpPr>
        <p:spPr>
          <a:xfrm>
            <a:off x="521511" y="4253234"/>
            <a:ext cx="680642" cy="261131"/>
          </a:xfrm>
          <a:custGeom>
            <a:avLst/>
            <a:ahLst/>
            <a:rect l="l" t="t" r="r" b="b"/>
            <a:pathLst>
              <a:path w="17985" h="6900" extrusionOk="0">
                <a:moveTo>
                  <a:pt x="9363" y="0"/>
                </a:moveTo>
                <a:cubicBezTo>
                  <a:pt x="8283" y="0"/>
                  <a:pt x="7289" y="641"/>
                  <a:pt x="6847" y="1650"/>
                </a:cubicBezTo>
                <a:cubicBezTo>
                  <a:pt x="6478" y="1483"/>
                  <a:pt x="6096" y="1405"/>
                  <a:pt x="5722" y="1405"/>
                </a:cubicBezTo>
                <a:cubicBezTo>
                  <a:pt x="4434" y="1405"/>
                  <a:pt x="3243" y="2327"/>
                  <a:pt x="3018" y="3705"/>
                </a:cubicBezTo>
                <a:lnTo>
                  <a:pt x="2977" y="3705"/>
                </a:lnTo>
                <a:cubicBezTo>
                  <a:pt x="1288" y="3705"/>
                  <a:pt x="0" y="5214"/>
                  <a:pt x="266" y="6884"/>
                </a:cubicBezTo>
                <a:cubicBezTo>
                  <a:pt x="244" y="6893"/>
                  <a:pt x="234" y="6896"/>
                  <a:pt x="234" y="6896"/>
                </a:cubicBezTo>
                <a:lnTo>
                  <a:pt x="17981" y="6896"/>
                </a:lnTo>
                <a:lnTo>
                  <a:pt x="17981" y="6899"/>
                </a:lnTo>
                <a:cubicBezTo>
                  <a:pt x="17984" y="5384"/>
                  <a:pt x="16753" y="4153"/>
                  <a:pt x="15238" y="4153"/>
                </a:cubicBezTo>
                <a:cubicBezTo>
                  <a:pt x="14888" y="4153"/>
                  <a:pt x="14540" y="4219"/>
                  <a:pt x="14215" y="4352"/>
                </a:cubicBezTo>
                <a:lnTo>
                  <a:pt x="14215" y="4346"/>
                </a:lnTo>
                <a:cubicBezTo>
                  <a:pt x="14215" y="3181"/>
                  <a:pt x="13271" y="2237"/>
                  <a:pt x="12110" y="2237"/>
                </a:cubicBezTo>
                <a:cubicBezTo>
                  <a:pt x="12091" y="2237"/>
                  <a:pt x="12075" y="2240"/>
                  <a:pt x="12059" y="2240"/>
                </a:cubicBezTo>
                <a:cubicBezTo>
                  <a:pt x="11838" y="1056"/>
                  <a:pt x="10869" y="153"/>
                  <a:pt x="9673" y="18"/>
                </a:cubicBezTo>
                <a:cubicBezTo>
                  <a:pt x="9569" y="6"/>
                  <a:pt x="9466" y="0"/>
                  <a:pt x="936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684" name="Google Shape;441;p37"/>
          <p:cNvSpPr/>
          <p:nvPr/>
        </p:nvSpPr>
        <p:spPr>
          <a:xfrm>
            <a:off x="7866949" y="1017734"/>
            <a:ext cx="680642" cy="261131"/>
          </a:xfrm>
          <a:custGeom>
            <a:avLst/>
            <a:ahLst/>
            <a:rect l="l" t="t" r="r" b="b"/>
            <a:pathLst>
              <a:path w="17985" h="6900" extrusionOk="0">
                <a:moveTo>
                  <a:pt x="9363" y="0"/>
                </a:moveTo>
                <a:cubicBezTo>
                  <a:pt x="8283" y="0"/>
                  <a:pt x="7289" y="641"/>
                  <a:pt x="6847" y="1650"/>
                </a:cubicBezTo>
                <a:cubicBezTo>
                  <a:pt x="6478" y="1483"/>
                  <a:pt x="6096" y="1405"/>
                  <a:pt x="5722" y="1405"/>
                </a:cubicBezTo>
                <a:cubicBezTo>
                  <a:pt x="4434" y="1405"/>
                  <a:pt x="3243" y="2327"/>
                  <a:pt x="3018" y="3705"/>
                </a:cubicBezTo>
                <a:lnTo>
                  <a:pt x="2977" y="3705"/>
                </a:lnTo>
                <a:cubicBezTo>
                  <a:pt x="1288" y="3705"/>
                  <a:pt x="0" y="5214"/>
                  <a:pt x="266" y="6884"/>
                </a:cubicBezTo>
                <a:cubicBezTo>
                  <a:pt x="244" y="6893"/>
                  <a:pt x="234" y="6896"/>
                  <a:pt x="234" y="6896"/>
                </a:cubicBezTo>
                <a:lnTo>
                  <a:pt x="17981" y="6896"/>
                </a:lnTo>
                <a:lnTo>
                  <a:pt x="17981" y="6899"/>
                </a:lnTo>
                <a:cubicBezTo>
                  <a:pt x="17984" y="5384"/>
                  <a:pt x="16753" y="4153"/>
                  <a:pt x="15238" y="4153"/>
                </a:cubicBezTo>
                <a:cubicBezTo>
                  <a:pt x="14888" y="4153"/>
                  <a:pt x="14540" y="4219"/>
                  <a:pt x="14215" y="4352"/>
                </a:cubicBezTo>
                <a:lnTo>
                  <a:pt x="14215" y="4346"/>
                </a:lnTo>
                <a:cubicBezTo>
                  <a:pt x="14215" y="3181"/>
                  <a:pt x="13271" y="2237"/>
                  <a:pt x="12110" y="2237"/>
                </a:cubicBezTo>
                <a:cubicBezTo>
                  <a:pt x="12091" y="2237"/>
                  <a:pt x="12075" y="2240"/>
                  <a:pt x="12059" y="2240"/>
                </a:cubicBezTo>
                <a:cubicBezTo>
                  <a:pt x="11838" y="1056"/>
                  <a:pt x="10869" y="153"/>
                  <a:pt x="9673" y="18"/>
                </a:cubicBezTo>
                <a:cubicBezTo>
                  <a:pt x="9569" y="6"/>
                  <a:pt x="9466" y="0"/>
                  <a:pt x="936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685" name="Google Shape;442;p37"/>
          <p:cNvSpPr/>
          <p:nvPr/>
        </p:nvSpPr>
        <p:spPr>
          <a:xfrm flipH="1">
            <a:off x="7398199" y="3906647"/>
            <a:ext cx="680642" cy="261131"/>
          </a:xfrm>
          <a:custGeom>
            <a:avLst/>
            <a:ahLst/>
            <a:rect l="l" t="t" r="r" b="b"/>
            <a:pathLst>
              <a:path w="17985" h="6900" extrusionOk="0">
                <a:moveTo>
                  <a:pt x="9363" y="0"/>
                </a:moveTo>
                <a:cubicBezTo>
                  <a:pt x="8283" y="0"/>
                  <a:pt x="7289" y="641"/>
                  <a:pt x="6847" y="1650"/>
                </a:cubicBezTo>
                <a:cubicBezTo>
                  <a:pt x="6478" y="1483"/>
                  <a:pt x="6096" y="1405"/>
                  <a:pt x="5722" y="1405"/>
                </a:cubicBezTo>
                <a:cubicBezTo>
                  <a:pt x="4434" y="1405"/>
                  <a:pt x="3243" y="2327"/>
                  <a:pt x="3018" y="3705"/>
                </a:cubicBezTo>
                <a:lnTo>
                  <a:pt x="2977" y="3705"/>
                </a:lnTo>
                <a:cubicBezTo>
                  <a:pt x="1288" y="3705"/>
                  <a:pt x="0" y="5214"/>
                  <a:pt x="266" y="6884"/>
                </a:cubicBezTo>
                <a:cubicBezTo>
                  <a:pt x="244" y="6893"/>
                  <a:pt x="234" y="6896"/>
                  <a:pt x="234" y="6896"/>
                </a:cubicBezTo>
                <a:lnTo>
                  <a:pt x="17981" y="6896"/>
                </a:lnTo>
                <a:lnTo>
                  <a:pt x="17981" y="6899"/>
                </a:lnTo>
                <a:cubicBezTo>
                  <a:pt x="17984" y="5384"/>
                  <a:pt x="16753" y="4153"/>
                  <a:pt x="15238" y="4153"/>
                </a:cubicBezTo>
                <a:cubicBezTo>
                  <a:pt x="14888" y="4153"/>
                  <a:pt x="14540" y="4219"/>
                  <a:pt x="14215" y="4352"/>
                </a:cubicBezTo>
                <a:lnTo>
                  <a:pt x="14215" y="4346"/>
                </a:lnTo>
                <a:cubicBezTo>
                  <a:pt x="14215" y="3181"/>
                  <a:pt x="13271" y="2237"/>
                  <a:pt x="12110" y="2237"/>
                </a:cubicBezTo>
                <a:cubicBezTo>
                  <a:pt x="12091" y="2237"/>
                  <a:pt x="12075" y="2240"/>
                  <a:pt x="12059" y="2240"/>
                </a:cubicBezTo>
                <a:cubicBezTo>
                  <a:pt x="11838" y="1056"/>
                  <a:pt x="10869" y="153"/>
                  <a:pt x="9673" y="18"/>
                </a:cubicBezTo>
                <a:cubicBezTo>
                  <a:pt x="9569" y="6"/>
                  <a:pt x="9466" y="0"/>
                  <a:pt x="936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686" name="Прямоугольник 26"/>
          <p:cNvSpPr/>
          <p:nvPr/>
        </p:nvSpPr>
        <p:spPr>
          <a:xfrm>
            <a:off x="500034" y="357172"/>
            <a:ext cx="6786610" cy="1717041"/>
          </a:xfrm>
          <a:prstGeom prst="rect"/>
        </p:spPr>
        <p:txBody>
          <a:bodyPr wrap="square">
            <a:spAutoFit/>
          </a:bodyPr>
          <a:p>
            <a:r>
              <a:rPr dirty="0" lang="ru-RU" smtClean="0">
                <a:solidFill>
                  <a:schemeClr val="accent1">
                    <a:lumMod val="50000"/>
                  </a:schemeClr>
                </a:solidFill>
                <a:latin typeface="Raleway" charset="-52"/>
              </a:rPr>
              <a:t>Популяция человека: это слово - синоним понятия "население Земли". Проще говоря, это численность людей, обитающих на нашей планете. Численность нас с вами. То есть под развитием популяции людей, к примеру, подразумевают увеличение численности, рождаемости и прочих показателей, влияющих на судьбу нашего вида. Главное свойство популяции - ее изменчивость. Она зависит от разных факторов, таких как смертность, фертильность, различие условия и т. д. Также на это влияет различная деятельность человека, сокращающая численность популяций. </a:t>
            </a:r>
            <a:endParaRPr dirty="0" lang="ru-RU" smtClean="0">
              <a:solidFill>
                <a:schemeClr val="accent1">
                  <a:lumMod val="50000"/>
                </a:schemeClr>
              </a:solidFill>
              <a:latin typeface="Raleway" charset="-52"/>
            </a:endParaRPr>
          </a:p>
        </p:txBody>
      </p:sp>
      <p:sp>
        <p:nvSpPr>
          <p:cNvPr id="1048687" name="Google Shape;367;p35"/>
          <p:cNvSpPr/>
          <p:nvPr/>
        </p:nvSpPr>
        <p:spPr>
          <a:xfrm>
            <a:off x="285720" y="285734"/>
            <a:ext cx="7572428" cy="2000264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68" name="Google Shape;800;p44"/>
          <p:cNvGrpSpPr/>
          <p:nvPr/>
        </p:nvGrpSpPr>
        <p:grpSpPr>
          <a:xfrm flipH="1">
            <a:off x="6000760" y="3000378"/>
            <a:ext cx="2456223" cy="2455622"/>
            <a:chOff x="1498803" y="958842"/>
            <a:chExt cx="2683517" cy="2682860"/>
          </a:xfrm>
        </p:grpSpPr>
        <p:sp>
          <p:nvSpPr>
            <p:cNvPr id="1048688" name="Google Shape;801;p44"/>
            <p:cNvSpPr/>
            <p:nvPr/>
          </p:nvSpPr>
          <p:spPr>
            <a:xfrm>
              <a:off x="1498803" y="958842"/>
              <a:ext cx="2683517" cy="2682860"/>
            </a:xfrm>
            <a:custGeom>
              <a:avLst/>
              <a:ahLst/>
              <a:rect l="l" t="t" r="r" b="b"/>
              <a:pathLst>
                <a:path w="61320" h="61305" extrusionOk="0">
                  <a:moveTo>
                    <a:pt x="28978" y="1"/>
                  </a:moveTo>
                  <a:cubicBezTo>
                    <a:pt x="20289" y="1"/>
                    <a:pt x="12855" y="3654"/>
                    <a:pt x="7703" y="9521"/>
                  </a:cubicBezTo>
                  <a:cubicBezTo>
                    <a:pt x="6118" y="11330"/>
                    <a:pt x="4760" y="13325"/>
                    <a:pt x="3656" y="15462"/>
                  </a:cubicBezTo>
                  <a:lnTo>
                    <a:pt x="3640" y="15494"/>
                  </a:lnTo>
                  <a:cubicBezTo>
                    <a:pt x="3381" y="15993"/>
                    <a:pt x="3135" y="16504"/>
                    <a:pt x="2901" y="17022"/>
                  </a:cubicBezTo>
                  <a:cubicBezTo>
                    <a:pt x="2889" y="17050"/>
                    <a:pt x="2876" y="17079"/>
                    <a:pt x="2860" y="17107"/>
                  </a:cubicBezTo>
                  <a:cubicBezTo>
                    <a:pt x="2134" y="18739"/>
                    <a:pt x="1544" y="20428"/>
                    <a:pt x="1099" y="22158"/>
                  </a:cubicBezTo>
                  <a:cubicBezTo>
                    <a:pt x="1096" y="22170"/>
                    <a:pt x="1092" y="22180"/>
                    <a:pt x="1089" y="22192"/>
                  </a:cubicBezTo>
                  <a:cubicBezTo>
                    <a:pt x="486" y="24538"/>
                    <a:pt x="139" y="26943"/>
                    <a:pt x="51" y="29364"/>
                  </a:cubicBezTo>
                  <a:cubicBezTo>
                    <a:pt x="38" y="29652"/>
                    <a:pt x="22" y="29936"/>
                    <a:pt x="19" y="30217"/>
                  </a:cubicBezTo>
                  <a:lnTo>
                    <a:pt x="19" y="30431"/>
                  </a:lnTo>
                  <a:cubicBezTo>
                    <a:pt x="0" y="32619"/>
                    <a:pt x="231" y="34804"/>
                    <a:pt x="710" y="36941"/>
                  </a:cubicBezTo>
                  <a:cubicBezTo>
                    <a:pt x="739" y="37076"/>
                    <a:pt x="774" y="37209"/>
                    <a:pt x="802" y="37348"/>
                  </a:cubicBezTo>
                  <a:cubicBezTo>
                    <a:pt x="1096" y="38595"/>
                    <a:pt x="1474" y="39823"/>
                    <a:pt x="1932" y="41019"/>
                  </a:cubicBezTo>
                  <a:cubicBezTo>
                    <a:pt x="1976" y="41133"/>
                    <a:pt x="2020" y="41250"/>
                    <a:pt x="2071" y="41363"/>
                  </a:cubicBezTo>
                  <a:cubicBezTo>
                    <a:pt x="2377" y="42156"/>
                    <a:pt x="2728" y="42929"/>
                    <a:pt x="3103" y="43687"/>
                  </a:cubicBezTo>
                  <a:cubicBezTo>
                    <a:pt x="3343" y="44166"/>
                    <a:pt x="3592" y="44643"/>
                    <a:pt x="3858" y="45107"/>
                  </a:cubicBezTo>
                  <a:cubicBezTo>
                    <a:pt x="4116" y="45565"/>
                    <a:pt x="4385" y="46010"/>
                    <a:pt x="4666" y="46449"/>
                  </a:cubicBezTo>
                  <a:cubicBezTo>
                    <a:pt x="4808" y="46676"/>
                    <a:pt x="4950" y="46894"/>
                    <a:pt x="5095" y="47115"/>
                  </a:cubicBezTo>
                  <a:cubicBezTo>
                    <a:pt x="5243" y="47336"/>
                    <a:pt x="5395" y="47550"/>
                    <a:pt x="5546" y="47768"/>
                  </a:cubicBezTo>
                  <a:cubicBezTo>
                    <a:pt x="5745" y="48046"/>
                    <a:pt x="5954" y="48324"/>
                    <a:pt x="6159" y="48598"/>
                  </a:cubicBezTo>
                  <a:cubicBezTo>
                    <a:pt x="6273" y="48747"/>
                    <a:pt x="6383" y="48892"/>
                    <a:pt x="6497" y="49034"/>
                  </a:cubicBezTo>
                  <a:cubicBezTo>
                    <a:pt x="12258" y="56364"/>
                    <a:pt x="21292" y="61159"/>
                    <a:pt x="31157" y="61301"/>
                  </a:cubicBezTo>
                  <a:cubicBezTo>
                    <a:pt x="31298" y="61303"/>
                    <a:pt x="31439" y="61304"/>
                    <a:pt x="31580" y="61304"/>
                  </a:cubicBezTo>
                  <a:cubicBezTo>
                    <a:pt x="37951" y="61304"/>
                    <a:pt x="43743" y="59281"/>
                    <a:pt x="48491" y="55846"/>
                  </a:cubicBezTo>
                  <a:cubicBezTo>
                    <a:pt x="48506" y="55837"/>
                    <a:pt x="48516" y="55827"/>
                    <a:pt x="48532" y="55815"/>
                  </a:cubicBezTo>
                  <a:cubicBezTo>
                    <a:pt x="48809" y="55616"/>
                    <a:pt x="49078" y="55411"/>
                    <a:pt x="49349" y="55199"/>
                  </a:cubicBezTo>
                  <a:cubicBezTo>
                    <a:pt x="49431" y="55136"/>
                    <a:pt x="49513" y="55073"/>
                    <a:pt x="49599" y="55000"/>
                  </a:cubicBezTo>
                  <a:cubicBezTo>
                    <a:pt x="49823" y="54827"/>
                    <a:pt x="50037" y="54644"/>
                    <a:pt x="50255" y="54464"/>
                  </a:cubicBezTo>
                  <a:cubicBezTo>
                    <a:pt x="50296" y="54429"/>
                    <a:pt x="50337" y="54394"/>
                    <a:pt x="50375" y="54359"/>
                  </a:cubicBezTo>
                  <a:lnTo>
                    <a:pt x="50375" y="54356"/>
                  </a:lnTo>
                  <a:cubicBezTo>
                    <a:pt x="51628" y="53286"/>
                    <a:pt x="52790" y="52112"/>
                    <a:pt x="53848" y="50849"/>
                  </a:cubicBezTo>
                  <a:cubicBezTo>
                    <a:pt x="57853" y="46092"/>
                    <a:pt x="60464" y="40050"/>
                    <a:pt x="61121" y="33443"/>
                  </a:cubicBezTo>
                  <a:cubicBezTo>
                    <a:pt x="61140" y="33272"/>
                    <a:pt x="61152" y="33102"/>
                    <a:pt x="61168" y="32932"/>
                  </a:cubicBezTo>
                  <a:cubicBezTo>
                    <a:pt x="61184" y="32761"/>
                    <a:pt x="61196" y="32578"/>
                    <a:pt x="61209" y="32398"/>
                  </a:cubicBezTo>
                  <a:cubicBezTo>
                    <a:pt x="61219" y="32269"/>
                    <a:pt x="61228" y="32149"/>
                    <a:pt x="61231" y="32026"/>
                  </a:cubicBezTo>
                  <a:cubicBezTo>
                    <a:pt x="61247" y="31786"/>
                    <a:pt x="61263" y="31552"/>
                    <a:pt x="61266" y="31309"/>
                  </a:cubicBezTo>
                  <a:cubicBezTo>
                    <a:pt x="61272" y="31069"/>
                    <a:pt x="61282" y="30836"/>
                    <a:pt x="61285" y="30596"/>
                  </a:cubicBezTo>
                  <a:cubicBezTo>
                    <a:pt x="61320" y="28392"/>
                    <a:pt x="61086" y="26195"/>
                    <a:pt x="60597" y="24049"/>
                  </a:cubicBezTo>
                  <a:cubicBezTo>
                    <a:pt x="60489" y="23578"/>
                    <a:pt x="60369" y="23114"/>
                    <a:pt x="60237" y="22650"/>
                  </a:cubicBezTo>
                  <a:cubicBezTo>
                    <a:pt x="60215" y="22581"/>
                    <a:pt x="60193" y="22511"/>
                    <a:pt x="60174" y="22442"/>
                  </a:cubicBezTo>
                  <a:cubicBezTo>
                    <a:pt x="60120" y="22246"/>
                    <a:pt x="60063" y="22050"/>
                    <a:pt x="59997" y="21861"/>
                  </a:cubicBezTo>
                  <a:cubicBezTo>
                    <a:pt x="59918" y="21621"/>
                    <a:pt x="59839" y="21381"/>
                    <a:pt x="59757" y="21144"/>
                  </a:cubicBezTo>
                  <a:cubicBezTo>
                    <a:pt x="59675" y="20911"/>
                    <a:pt x="59593" y="20671"/>
                    <a:pt x="59504" y="20434"/>
                  </a:cubicBezTo>
                  <a:cubicBezTo>
                    <a:pt x="59239" y="19736"/>
                    <a:pt x="58946" y="19039"/>
                    <a:pt x="58627" y="18363"/>
                  </a:cubicBezTo>
                  <a:cubicBezTo>
                    <a:pt x="56297" y="13410"/>
                    <a:pt x="52572" y="9158"/>
                    <a:pt x="48001" y="5998"/>
                  </a:cubicBezTo>
                  <a:cubicBezTo>
                    <a:pt x="47733" y="5812"/>
                    <a:pt x="47458" y="5629"/>
                    <a:pt x="47184" y="5449"/>
                  </a:cubicBezTo>
                  <a:lnTo>
                    <a:pt x="47057" y="5364"/>
                  </a:lnTo>
                  <a:lnTo>
                    <a:pt x="47054" y="5364"/>
                  </a:lnTo>
                  <a:cubicBezTo>
                    <a:pt x="41906" y="2056"/>
                    <a:pt x="35788" y="98"/>
                    <a:pt x="29421" y="4"/>
                  </a:cubicBezTo>
                  <a:cubicBezTo>
                    <a:pt x="29273" y="2"/>
                    <a:pt x="29125" y="1"/>
                    <a:pt x="28978" y="1"/>
                  </a:cubicBezTo>
                  <a:close/>
                </a:path>
              </a:pathLst>
            </a:custGeom>
            <a:solidFill>
              <a:srgbClr val="0787B8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89" name="Google Shape;802;p44"/>
            <p:cNvSpPr/>
            <p:nvPr/>
          </p:nvSpPr>
          <p:spPr>
            <a:xfrm>
              <a:off x="2450158" y="2879802"/>
              <a:ext cx="118159" cy="198857"/>
            </a:xfrm>
            <a:custGeom>
              <a:avLst/>
              <a:ahLst/>
              <a:rect l="l" t="t" r="r" b="b"/>
              <a:pathLst>
                <a:path w="2700" h="4544" extrusionOk="0">
                  <a:moveTo>
                    <a:pt x="889" y="0"/>
                  </a:moveTo>
                  <a:cubicBezTo>
                    <a:pt x="873" y="0"/>
                    <a:pt x="867" y="27"/>
                    <a:pt x="884" y="33"/>
                  </a:cubicBezTo>
                  <a:cubicBezTo>
                    <a:pt x="894" y="36"/>
                    <a:pt x="903" y="42"/>
                    <a:pt x="913" y="45"/>
                  </a:cubicBezTo>
                  <a:lnTo>
                    <a:pt x="651" y="80"/>
                  </a:lnTo>
                  <a:lnTo>
                    <a:pt x="304" y="124"/>
                  </a:lnTo>
                  <a:cubicBezTo>
                    <a:pt x="209" y="137"/>
                    <a:pt x="117" y="165"/>
                    <a:pt x="76" y="254"/>
                  </a:cubicBezTo>
                  <a:cubicBezTo>
                    <a:pt x="38" y="345"/>
                    <a:pt x="45" y="459"/>
                    <a:pt x="38" y="553"/>
                  </a:cubicBezTo>
                  <a:cubicBezTo>
                    <a:pt x="29" y="670"/>
                    <a:pt x="23" y="784"/>
                    <a:pt x="16" y="898"/>
                  </a:cubicBezTo>
                  <a:cubicBezTo>
                    <a:pt x="0" y="1317"/>
                    <a:pt x="19" y="1747"/>
                    <a:pt x="152" y="2151"/>
                  </a:cubicBezTo>
                  <a:cubicBezTo>
                    <a:pt x="209" y="2334"/>
                    <a:pt x="291" y="2507"/>
                    <a:pt x="398" y="2665"/>
                  </a:cubicBezTo>
                  <a:cubicBezTo>
                    <a:pt x="509" y="2820"/>
                    <a:pt x="641" y="2959"/>
                    <a:pt x="787" y="3082"/>
                  </a:cubicBezTo>
                  <a:cubicBezTo>
                    <a:pt x="916" y="3202"/>
                    <a:pt x="1049" y="3325"/>
                    <a:pt x="1121" y="3489"/>
                  </a:cubicBezTo>
                  <a:cubicBezTo>
                    <a:pt x="1159" y="3587"/>
                    <a:pt x="1187" y="3688"/>
                    <a:pt x="1210" y="3789"/>
                  </a:cubicBezTo>
                  <a:cubicBezTo>
                    <a:pt x="1232" y="3877"/>
                    <a:pt x="1266" y="3966"/>
                    <a:pt x="1307" y="4048"/>
                  </a:cubicBezTo>
                  <a:cubicBezTo>
                    <a:pt x="1449" y="4325"/>
                    <a:pt x="1721" y="4543"/>
                    <a:pt x="2037" y="4543"/>
                  </a:cubicBezTo>
                  <a:cubicBezTo>
                    <a:pt x="2067" y="4543"/>
                    <a:pt x="2097" y="4541"/>
                    <a:pt x="2128" y="4537"/>
                  </a:cubicBezTo>
                  <a:cubicBezTo>
                    <a:pt x="2286" y="4515"/>
                    <a:pt x="2431" y="4439"/>
                    <a:pt x="2542" y="4323"/>
                  </a:cubicBezTo>
                  <a:cubicBezTo>
                    <a:pt x="2668" y="4177"/>
                    <a:pt x="2699" y="3994"/>
                    <a:pt x="2668" y="3808"/>
                  </a:cubicBezTo>
                  <a:cubicBezTo>
                    <a:pt x="2633" y="3597"/>
                    <a:pt x="2542" y="3398"/>
                    <a:pt x="2482" y="3192"/>
                  </a:cubicBezTo>
                  <a:cubicBezTo>
                    <a:pt x="2419" y="2990"/>
                    <a:pt x="2396" y="2776"/>
                    <a:pt x="2419" y="2561"/>
                  </a:cubicBezTo>
                  <a:cubicBezTo>
                    <a:pt x="2434" y="2451"/>
                    <a:pt x="2441" y="2340"/>
                    <a:pt x="2437" y="2227"/>
                  </a:cubicBezTo>
                  <a:cubicBezTo>
                    <a:pt x="2428" y="2132"/>
                    <a:pt x="2406" y="2040"/>
                    <a:pt x="2368" y="1952"/>
                  </a:cubicBezTo>
                  <a:cubicBezTo>
                    <a:pt x="2289" y="1788"/>
                    <a:pt x="2169" y="1649"/>
                    <a:pt x="2014" y="1551"/>
                  </a:cubicBezTo>
                  <a:cubicBezTo>
                    <a:pt x="1879" y="1459"/>
                    <a:pt x="1730" y="1387"/>
                    <a:pt x="1601" y="1283"/>
                  </a:cubicBezTo>
                  <a:cubicBezTo>
                    <a:pt x="1538" y="1229"/>
                    <a:pt x="1484" y="1166"/>
                    <a:pt x="1440" y="1093"/>
                  </a:cubicBezTo>
                  <a:cubicBezTo>
                    <a:pt x="1396" y="1011"/>
                    <a:pt x="1367" y="920"/>
                    <a:pt x="1352" y="828"/>
                  </a:cubicBezTo>
                  <a:cubicBezTo>
                    <a:pt x="1317" y="648"/>
                    <a:pt x="1307" y="462"/>
                    <a:pt x="1235" y="291"/>
                  </a:cubicBezTo>
                  <a:cubicBezTo>
                    <a:pt x="1197" y="200"/>
                    <a:pt x="1134" y="121"/>
                    <a:pt x="1052" y="64"/>
                  </a:cubicBezTo>
                  <a:cubicBezTo>
                    <a:pt x="1039" y="48"/>
                    <a:pt x="1026" y="39"/>
                    <a:pt x="1007" y="39"/>
                  </a:cubicBezTo>
                  <a:cubicBezTo>
                    <a:pt x="973" y="20"/>
                    <a:pt x="935" y="7"/>
                    <a:pt x="894" y="1"/>
                  </a:cubicBezTo>
                  <a:cubicBezTo>
                    <a:pt x="892" y="0"/>
                    <a:pt x="891" y="0"/>
                    <a:pt x="889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90" name="Google Shape;803;p44"/>
            <p:cNvSpPr/>
            <p:nvPr/>
          </p:nvSpPr>
          <p:spPr>
            <a:xfrm>
              <a:off x="2466611" y="2339052"/>
              <a:ext cx="764268" cy="838708"/>
            </a:xfrm>
            <a:custGeom>
              <a:avLst/>
              <a:ahLst/>
              <a:rect l="l" t="t" r="r" b="b"/>
              <a:pathLst>
                <a:path w="17464" h="19165" extrusionOk="0">
                  <a:moveTo>
                    <a:pt x="11154" y="1"/>
                  </a:moveTo>
                  <a:cubicBezTo>
                    <a:pt x="10938" y="1"/>
                    <a:pt x="10728" y="60"/>
                    <a:pt x="10540" y="220"/>
                  </a:cubicBezTo>
                  <a:cubicBezTo>
                    <a:pt x="10364" y="372"/>
                    <a:pt x="10241" y="577"/>
                    <a:pt x="10092" y="754"/>
                  </a:cubicBezTo>
                  <a:cubicBezTo>
                    <a:pt x="9941" y="937"/>
                    <a:pt x="9758" y="1095"/>
                    <a:pt x="9549" y="1221"/>
                  </a:cubicBezTo>
                  <a:cubicBezTo>
                    <a:pt x="9141" y="1463"/>
                    <a:pt x="8673" y="1589"/>
                    <a:pt x="8197" y="1589"/>
                  </a:cubicBezTo>
                  <a:cubicBezTo>
                    <a:pt x="8169" y="1589"/>
                    <a:pt x="8141" y="1588"/>
                    <a:pt x="8113" y="1587"/>
                  </a:cubicBezTo>
                  <a:cubicBezTo>
                    <a:pt x="7557" y="1575"/>
                    <a:pt x="7008" y="1414"/>
                    <a:pt x="6516" y="1164"/>
                  </a:cubicBezTo>
                  <a:cubicBezTo>
                    <a:pt x="6295" y="1054"/>
                    <a:pt x="6071" y="905"/>
                    <a:pt x="5815" y="896"/>
                  </a:cubicBezTo>
                  <a:cubicBezTo>
                    <a:pt x="5811" y="896"/>
                    <a:pt x="5806" y="896"/>
                    <a:pt x="5802" y="896"/>
                  </a:cubicBezTo>
                  <a:cubicBezTo>
                    <a:pt x="5535" y="896"/>
                    <a:pt x="5367" y="1088"/>
                    <a:pt x="5196" y="1272"/>
                  </a:cubicBezTo>
                  <a:cubicBezTo>
                    <a:pt x="4991" y="1486"/>
                    <a:pt x="4786" y="1704"/>
                    <a:pt x="4581" y="1922"/>
                  </a:cubicBezTo>
                  <a:cubicBezTo>
                    <a:pt x="4413" y="2099"/>
                    <a:pt x="4249" y="2275"/>
                    <a:pt x="4186" y="2519"/>
                  </a:cubicBezTo>
                  <a:cubicBezTo>
                    <a:pt x="4123" y="2762"/>
                    <a:pt x="4145" y="3017"/>
                    <a:pt x="4066" y="3257"/>
                  </a:cubicBezTo>
                  <a:cubicBezTo>
                    <a:pt x="3993" y="3466"/>
                    <a:pt x="3889" y="3661"/>
                    <a:pt x="3760" y="3841"/>
                  </a:cubicBezTo>
                  <a:cubicBezTo>
                    <a:pt x="3517" y="4195"/>
                    <a:pt x="3220" y="4514"/>
                    <a:pt x="3034" y="4905"/>
                  </a:cubicBezTo>
                  <a:cubicBezTo>
                    <a:pt x="2930" y="5123"/>
                    <a:pt x="2889" y="5347"/>
                    <a:pt x="2841" y="5581"/>
                  </a:cubicBezTo>
                  <a:cubicBezTo>
                    <a:pt x="2784" y="5868"/>
                    <a:pt x="2649" y="6092"/>
                    <a:pt x="2453" y="6303"/>
                  </a:cubicBezTo>
                  <a:cubicBezTo>
                    <a:pt x="2150" y="6631"/>
                    <a:pt x="1786" y="7033"/>
                    <a:pt x="1311" y="7033"/>
                  </a:cubicBezTo>
                  <a:cubicBezTo>
                    <a:pt x="1287" y="7033"/>
                    <a:pt x="1262" y="7032"/>
                    <a:pt x="1238" y="7029"/>
                  </a:cubicBezTo>
                  <a:cubicBezTo>
                    <a:pt x="1004" y="7010"/>
                    <a:pt x="725" y="6907"/>
                    <a:pt x="472" y="6907"/>
                  </a:cubicBezTo>
                  <a:cubicBezTo>
                    <a:pt x="318" y="6907"/>
                    <a:pt x="174" y="6944"/>
                    <a:pt x="54" y="7061"/>
                  </a:cubicBezTo>
                  <a:cubicBezTo>
                    <a:pt x="52" y="7061"/>
                    <a:pt x="51" y="7061"/>
                    <a:pt x="49" y="7061"/>
                  </a:cubicBezTo>
                  <a:cubicBezTo>
                    <a:pt x="23" y="7061"/>
                    <a:pt x="0" y="7085"/>
                    <a:pt x="3" y="7115"/>
                  </a:cubicBezTo>
                  <a:cubicBezTo>
                    <a:pt x="51" y="7452"/>
                    <a:pt x="167" y="7774"/>
                    <a:pt x="347" y="8065"/>
                  </a:cubicBezTo>
                  <a:cubicBezTo>
                    <a:pt x="723" y="8703"/>
                    <a:pt x="1310" y="9189"/>
                    <a:pt x="1796" y="9741"/>
                  </a:cubicBezTo>
                  <a:cubicBezTo>
                    <a:pt x="2030" y="10009"/>
                    <a:pt x="2254" y="10294"/>
                    <a:pt x="2409" y="10616"/>
                  </a:cubicBezTo>
                  <a:cubicBezTo>
                    <a:pt x="2582" y="10982"/>
                    <a:pt x="2630" y="11364"/>
                    <a:pt x="2586" y="11765"/>
                  </a:cubicBezTo>
                  <a:cubicBezTo>
                    <a:pt x="2529" y="12254"/>
                    <a:pt x="2371" y="12762"/>
                    <a:pt x="2507" y="13255"/>
                  </a:cubicBezTo>
                  <a:cubicBezTo>
                    <a:pt x="2576" y="13501"/>
                    <a:pt x="2728" y="13706"/>
                    <a:pt x="2898" y="13895"/>
                  </a:cubicBezTo>
                  <a:cubicBezTo>
                    <a:pt x="3065" y="14085"/>
                    <a:pt x="3229" y="14271"/>
                    <a:pt x="3356" y="14492"/>
                  </a:cubicBezTo>
                  <a:cubicBezTo>
                    <a:pt x="3608" y="14921"/>
                    <a:pt x="3750" y="15404"/>
                    <a:pt x="3905" y="15875"/>
                  </a:cubicBezTo>
                  <a:cubicBezTo>
                    <a:pt x="3984" y="16115"/>
                    <a:pt x="4060" y="16364"/>
                    <a:pt x="4170" y="16594"/>
                  </a:cubicBezTo>
                  <a:cubicBezTo>
                    <a:pt x="4278" y="16822"/>
                    <a:pt x="4454" y="16942"/>
                    <a:pt x="4672" y="17055"/>
                  </a:cubicBezTo>
                  <a:cubicBezTo>
                    <a:pt x="4792" y="17112"/>
                    <a:pt x="4896" y="17194"/>
                    <a:pt x="4985" y="17292"/>
                  </a:cubicBezTo>
                  <a:cubicBezTo>
                    <a:pt x="5054" y="17384"/>
                    <a:pt x="5117" y="17481"/>
                    <a:pt x="5171" y="17579"/>
                  </a:cubicBezTo>
                  <a:cubicBezTo>
                    <a:pt x="5540" y="18185"/>
                    <a:pt x="6089" y="18662"/>
                    <a:pt x="6743" y="18937"/>
                  </a:cubicBezTo>
                  <a:cubicBezTo>
                    <a:pt x="6958" y="19028"/>
                    <a:pt x="7182" y="19098"/>
                    <a:pt x="7409" y="19142"/>
                  </a:cubicBezTo>
                  <a:cubicBezTo>
                    <a:pt x="7481" y="19155"/>
                    <a:pt x="7555" y="19165"/>
                    <a:pt x="7626" y="19165"/>
                  </a:cubicBezTo>
                  <a:cubicBezTo>
                    <a:pt x="7774" y="19165"/>
                    <a:pt x="7913" y="19123"/>
                    <a:pt x="8009" y="18987"/>
                  </a:cubicBezTo>
                  <a:cubicBezTo>
                    <a:pt x="8085" y="18880"/>
                    <a:pt x="8129" y="18744"/>
                    <a:pt x="8179" y="18624"/>
                  </a:cubicBezTo>
                  <a:lnTo>
                    <a:pt x="8356" y="18204"/>
                  </a:lnTo>
                  <a:cubicBezTo>
                    <a:pt x="8476" y="17927"/>
                    <a:pt x="8593" y="17649"/>
                    <a:pt x="8713" y="17371"/>
                  </a:cubicBezTo>
                  <a:lnTo>
                    <a:pt x="9423" y="15704"/>
                  </a:lnTo>
                  <a:cubicBezTo>
                    <a:pt x="9543" y="15420"/>
                    <a:pt x="9669" y="15136"/>
                    <a:pt x="9786" y="14849"/>
                  </a:cubicBezTo>
                  <a:cubicBezTo>
                    <a:pt x="9890" y="14596"/>
                    <a:pt x="9982" y="14337"/>
                    <a:pt x="10016" y="14066"/>
                  </a:cubicBezTo>
                  <a:cubicBezTo>
                    <a:pt x="10051" y="13807"/>
                    <a:pt x="10010" y="13548"/>
                    <a:pt x="9896" y="13315"/>
                  </a:cubicBezTo>
                  <a:cubicBezTo>
                    <a:pt x="9783" y="13081"/>
                    <a:pt x="9641" y="12869"/>
                    <a:pt x="9619" y="12601"/>
                  </a:cubicBezTo>
                  <a:cubicBezTo>
                    <a:pt x="9578" y="12080"/>
                    <a:pt x="9871" y="11588"/>
                    <a:pt x="10136" y="11162"/>
                  </a:cubicBezTo>
                  <a:cubicBezTo>
                    <a:pt x="10389" y="10748"/>
                    <a:pt x="10793" y="10259"/>
                    <a:pt x="10610" y="9747"/>
                  </a:cubicBezTo>
                  <a:cubicBezTo>
                    <a:pt x="10563" y="9612"/>
                    <a:pt x="10493" y="9485"/>
                    <a:pt x="10496" y="9337"/>
                  </a:cubicBezTo>
                  <a:cubicBezTo>
                    <a:pt x="10496" y="9211"/>
                    <a:pt x="10544" y="9091"/>
                    <a:pt x="10626" y="8993"/>
                  </a:cubicBezTo>
                  <a:cubicBezTo>
                    <a:pt x="10796" y="8804"/>
                    <a:pt x="11074" y="8699"/>
                    <a:pt x="11298" y="8586"/>
                  </a:cubicBezTo>
                  <a:cubicBezTo>
                    <a:pt x="11791" y="8336"/>
                    <a:pt x="12302" y="8109"/>
                    <a:pt x="12848" y="8014"/>
                  </a:cubicBezTo>
                  <a:cubicBezTo>
                    <a:pt x="13002" y="7986"/>
                    <a:pt x="13158" y="7973"/>
                    <a:pt x="13314" y="7973"/>
                  </a:cubicBezTo>
                  <a:cubicBezTo>
                    <a:pt x="13440" y="7973"/>
                    <a:pt x="13566" y="7982"/>
                    <a:pt x="13691" y="7999"/>
                  </a:cubicBezTo>
                  <a:cubicBezTo>
                    <a:pt x="13937" y="8033"/>
                    <a:pt x="14180" y="8096"/>
                    <a:pt x="14430" y="8134"/>
                  </a:cubicBezTo>
                  <a:cubicBezTo>
                    <a:pt x="14558" y="8155"/>
                    <a:pt x="14686" y="8168"/>
                    <a:pt x="14812" y="8168"/>
                  </a:cubicBezTo>
                  <a:cubicBezTo>
                    <a:pt x="15143" y="8168"/>
                    <a:pt x="15457" y="8079"/>
                    <a:pt x="15702" y="7809"/>
                  </a:cubicBezTo>
                  <a:cubicBezTo>
                    <a:pt x="15888" y="7604"/>
                    <a:pt x="16033" y="7358"/>
                    <a:pt x="16191" y="7127"/>
                  </a:cubicBezTo>
                  <a:lnTo>
                    <a:pt x="16696" y="6395"/>
                  </a:lnTo>
                  <a:cubicBezTo>
                    <a:pt x="16996" y="5959"/>
                    <a:pt x="17312" y="5498"/>
                    <a:pt x="17394" y="4968"/>
                  </a:cubicBezTo>
                  <a:cubicBezTo>
                    <a:pt x="17463" y="4510"/>
                    <a:pt x="17308" y="4094"/>
                    <a:pt x="17037" y="3734"/>
                  </a:cubicBezTo>
                  <a:cubicBezTo>
                    <a:pt x="16781" y="3399"/>
                    <a:pt x="16462" y="3118"/>
                    <a:pt x="16216" y="2777"/>
                  </a:cubicBezTo>
                  <a:cubicBezTo>
                    <a:pt x="16093" y="2601"/>
                    <a:pt x="15995" y="2411"/>
                    <a:pt x="15923" y="2209"/>
                  </a:cubicBezTo>
                  <a:cubicBezTo>
                    <a:pt x="15837" y="1991"/>
                    <a:pt x="15721" y="1843"/>
                    <a:pt x="15493" y="1764"/>
                  </a:cubicBezTo>
                  <a:cubicBezTo>
                    <a:pt x="15392" y="1732"/>
                    <a:pt x="15272" y="1710"/>
                    <a:pt x="15200" y="1631"/>
                  </a:cubicBezTo>
                  <a:cubicBezTo>
                    <a:pt x="15124" y="1553"/>
                    <a:pt x="15115" y="1439"/>
                    <a:pt x="15108" y="1338"/>
                  </a:cubicBezTo>
                  <a:cubicBezTo>
                    <a:pt x="15099" y="1139"/>
                    <a:pt x="15105" y="924"/>
                    <a:pt x="14957" y="770"/>
                  </a:cubicBezTo>
                  <a:cubicBezTo>
                    <a:pt x="14821" y="628"/>
                    <a:pt x="14609" y="590"/>
                    <a:pt x="14420" y="580"/>
                  </a:cubicBezTo>
                  <a:cubicBezTo>
                    <a:pt x="14363" y="578"/>
                    <a:pt x="14306" y="577"/>
                    <a:pt x="14250" y="577"/>
                  </a:cubicBezTo>
                  <a:cubicBezTo>
                    <a:pt x="14109" y="577"/>
                    <a:pt x="13970" y="583"/>
                    <a:pt x="13829" y="583"/>
                  </a:cubicBezTo>
                  <a:cubicBezTo>
                    <a:pt x="13761" y="583"/>
                    <a:pt x="13693" y="581"/>
                    <a:pt x="13625" y="577"/>
                  </a:cubicBezTo>
                  <a:cubicBezTo>
                    <a:pt x="13050" y="539"/>
                    <a:pt x="12504" y="394"/>
                    <a:pt x="11967" y="192"/>
                  </a:cubicBezTo>
                  <a:cubicBezTo>
                    <a:pt x="11707" y="94"/>
                    <a:pt x="11425" y="1"/>
                    <a:pt x="11154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91" name="Google Shape;804;p44"/>
            <p:cNvSpPr/>
            <p:nvPr/>
          </p:nvSpPr>
          <p:spPr>
            <a:xfrm>
              <a:off x="3120131" y="1186048"/>
              <a:ext cx="541167" cy="741862"/>
            </a:xfrm>
            <a:custGeom>
              <a:avLst/>
              <a:ahLst/>
              <a:rect l="l" t="t" r="r" b="b"/>
              <a:pathLst>
                <a:path w="12366" h="16952" extrusionOk="0">
                  <a:moveTo>
                    <a:pt x="5975" y="0"/>
                  </a:moveTo>
                  <a:cubicBezTo>
                    <a:pt x="5900" y="0"/>
                    <a:pt x="5825" y="9"/>
                    <a:pt x="5752" y="33"/>
                  </a:cubicBezTo>
                  <a:cubicBezTo>
                    <a:pt x="5579" y="93"/>
                    <a:pt x="5452" y="229"/>
                    <a:pt x="5317" y="346"/>
                  </a:cubicBezTo>
                  <a:cubicBezTo>
                    <a:pt x="5165" y="478"/>
                    <a:pt x="4995" y="585"/>
                    <a:pt x="4808" y="661"/>
                  </a:cubicBezTo>
                  <a:cubicBezTo>
                    <a:pt x="4000" y="1005"/>
                    <a:pt x="3085" y="955"/>
                    <a:pt x="2236" y="1141"/>
                  </a:cubicBezTo>
                  <a:cubicBezTo>
                    <a:pt x="1873" y="1220"/>
                    <a:pt x="1510" y="1337"/>
                    <a:pt x="1188" y="1526"/>
                  </a:cubicBezTo>
                  <a:cubicBezTo>
                    <a:pt x="875" y="1712"/>
                    <a:pt x="559" y="1981"/>
                    <a:pt x="420" y="2325"/>
                  </a:cubicBezTo>
                  <a:cubicBezTo>
                    <a:pt x="342" y="2524"/>
                    <a:pt x="351" y="2738"/>
                    <a:pt x="357" y="2950"/>
                  </a:cubicBezTo>
                  <a:cubicBezTo>
                    <a:pt x="367" y="3183"/>
                    <a:pt x="376" y="3417"/>
                    <a:pt x="386" y="3651"/>
                  </a:cubicBezTo>
                  <a:cubicBezTo>
                    <a:pt x="402" y="4130"/>
                    <a:pt x="420" y="4607"/>
                    <a:pt x="436" y="5087"/>
                  </a:cubicBezTo>
                  <a:cubicBezTo>
                    <a:pt x="439" y="5129"/>
                    <a:pt x="477" y="5160"/>
                    <a:pt x="518" y="5160"/>
                  </a:cubicBezTo>
                  <a:cubicBezTo>
                    <a:pt x="528" y="5160"/>
                    <a:pt x="539" y="5158"/>
                    <a:pt x="550" y="5153"/>
                  </a:cubicBezTo>
                  <a:lnTo>
                    <a:pt x="550" y="5153"/>
                  </a:lnTo>
                  <a:cubicBezTo>
                    <a:pt x="509" y="5459"/>
                    <a:pt x="386" y="5756"/>
                    <a:pt x="272" y="6043"/>
                  </a:cubicBezTo>
                  <a:cubicBezTo>
                    <a:pt x="140" y="6372"/>
                    <a:pt x="1" y="6716"/>
                    <a:pt x="4" y="7079"/>
                  </a:cubicBezTo>
                  <a:cubicBezTo>
                    <a:pt x="7" y="7464"/>
                    <a:pt x="190" y="7805"/>
                    <a:pt x="376" y="8130"/>
                  </a:cubicBezTo>
                  <a:cubicBezTo>
                    <a:pt x="474" y="8294"/>
                    <a:pt x="563" y="8461"/>
                    <a:pt x="641" y="8635"/>
                  </a:cubicBezTo>
                  <a:cubicBezTo>
                    <a:pt x="708" y="8793"/>
                    <a:pt x="755" y="8957"/>
                    <a:pt x="790" y="9124"/>
                  </a:cubicBezTo>
                  <a:cubicBezTo>
                    <a:pt x="856" y="9462"/>
                    <a:pt x="878" y="9803"/>
                    <a:pt x="916" y="10144"/>
                  </a:cubicBezTo>
                  <a:cubicBezTo>
                    <a:pt x="951" y="10466"/>
                    <a:pt x="998" y="10791"/>
                    <a:pt x="1118" y="11091"/>
                  </a:cubicBezTo>
                  <a:cubicBezTo>
                    <a:pt x="1178" y="11243"/>
                    <a:pt x="1260" y="11381"/>
                    <a:pt x="1361" y="11508"/>
                  </a:cubicBezTo>
                  <a:cubicBezTo>
                    <a:pt x="1484" y="11659"/>
                    <a:pt x="1642" y="11776"/>
                    <a:pt x="1794" y="11902"/>
                  </a:cubicBezTo>
                  <a:cubicBezTo>
                    <a:pt x="1948" y="12029"/>
                    <a:pt x="2084" y="12180"/>
                    <a:pt x="2191" y="12347"/>
                  </a:cubicBezTo>
                  <a:cubicBezTo>
                    <a:pt x="2299" y="12508"/>
                    <a:pt x="2393" y="12673"/>
                    <a:pt x="2510" y="12827"/>
                  </a:cubicBezTo>
                  <a:cubicBezTo>
                    <a:pt x="2731" y="13118"/>
                    <a:pt x="3025" y="13348"/>
                    <a:pt x="3334" y="13541"/>
                  </a:cubicBezTo>
                  <a:cubicBezTo>
                    <a:pt x="3965" y="13932"/>
                    <a:pt x="4679" y="14188"/>
                    <a:pt x="5228" y="14702"/>
                  </a:cubicBezTo>
                  <a:cubicBezTo>
                    <a:pt x="5478" y="14939"/>
                    <a:pt x="5692" y="15229"/>
                    <a:pt x="5781" y="15570"/>
                  </a:cubicBezTo>
                  <a:cubicBezTo>
                    <a:pt x="5875" y="15943"/>
                    <a:pt x="5758" y="16372"/>
                    <a:pt x="5995" y="16701"/>
                  </a:cubicBezTo>
                  <a:cubicBezTo>
                    <a:pt x="6087" y="16830"/>
                    <a:pt x="6226" y="16934"/>
                    <a:pt x="6390" y="16950"/>
                  </a:cubicBezTo>
                  <a:cubicBezTo>
                    <a:pt x="6400" y="16951"/>
                    <a:pt x="6411" y="16951"/>
                    <a:pt x="6421" y="16951"/>
                  </a:cubicBezTo>
                  <a:cubicBezTo>
                    <a:pt x="6572" y="16951"/>
                    <a:pt x="6706" y="16866"/>
                    <a:pt x="6800" y="16751"/>
                  </a:cubicBezTo>
                  <a:cubicBezTo>
                    <a:pt x="6920" y="16609"/>
                    <a:pt x="6990" y="16435"/>
                    <a:pt x="7065" y="16268"/>
                  </a:cubicBezTo>
                  <a:cubicBezTo>
                    <a:pt x="7163" y="16057"/>
                    <a:pt x="7258" y="15848"/>
                    <a:pt x="7353" y="15637"/>
                  </a:cubicBezTo>
                  <a:cubicBezTo>
                    <a:pt x="7542" y="15217"/>
                    <a:pt x="7735" y="14800"/>
                    <a:pt x="7924" y="14380"/>
                  </a:cubicBezTo>
                  <a:cubicBezTo>
                    <a:pt x="8094" y="14002"/>
                    <a:pt x="8243" y="13613"/>
                    <a:pt x="8218" y="13190"/>
                  </a:cubicBezTo>
                  <a:cubicBezTo>
                    <a:pt x="8192" y="12802"/>
                    <a:pt x="8069" y="12433"/>
                    <a:pt x="8012" y="12051"/>
                  </a:cubicBezTo>
                  <a:cubicBezTo>
                    <a:pt x="7981" y="11864"/>
                    <a:pt x="7984" y="11672"/>
                    <a:pt x="8025" y="11489"/>
                  </a:cubicBezTo>
                  <a:cubicBezTo>
                    <a:pt x="8072" y="11299"/>
                    <a:pt x="8183" y="11154"/>
                    <a:pt x="8293" y="10996"/>
                  </a:cubicBezTo>
                  <a:cubicBezTo>
                    <a:pt x="8410" y="10842"/>
                    <a:pt x="8483" y="10659"/>
                    <a:pt x="8505" y="10466"/>
                  </a:cubicBezTo>
                  <a:cubicBezTo>
                    <a:pt x="8530" y="10254"/>
                    <a:pt x="8521" y="10037"/>
                    <a:pt x="8549" y="9825"/>
                  </a:cubicBezTo>
                  <a:cubicBezTo>
                    <a:pt x="8603" y="9399"/>
                    <a:pt x="8729" y="8982"/>
                    <a:pt x="8884" y="8585"/>
                  </a:cubicBezTo>
                  <a:cubicBezTo>
                    <a:pt x="9045" y="8171"/>
                    <a:pt x="9240" y="7773"/>
                    <a:pt x="9433" y="7376"/>
                  </a:cubicBezTo>
                  <a:cubicBezTo>
                    <a:pt x="9610" y="7016"/>
                    <a:pt x="9796" y="6656"/>
                    <a:pt x="10108" y="6397"/>
                  </a:cubicBezTo>
                  <a:cubicBezTo>
                    <a:pt x="10683" y="5914"/>
                    <a:pt x="11478" y="5785"/>
                    <a:pt x="11987" y="5204"/>
                  </a:cubicBezTo>
                  <a:cubicBezTo>
                    <a:pt x="12220" y="4935"/>
                    <a:pt x="12366" y="4598"/>
                    <a:pt x="12312" y="4238"/>
                  </a:cubicBezTo>
                  <a:cubicBezTo>
                    <a:pt x="12283" y="4036"/>
                    <a:pt x="12198" y="3853"/>
                    <a:pt x="12132" y="3663"/>
                  </a:cubicBezTo>
                  <a:cubicBezTo>
                    <a:pt x="12072" y="3486"/>
                    <a:pt x="12034" y="3303"/>
                    <a:pt x="12028" y="3117"/>
                  </a:cubicBezTo>
                  <a:cubicBezTo>
                    <a:pt x="12006" y="2783"/>
                    <a:pt x="11977" y="2438"/>
                    <a:pt x="11665" y="2246"/>
                  </a:cubicBezTo>
                  <a:cubicBezTo>
                    <a:pt x="11520" y="2154"/>
                    <a:pt x="11336" y="2101"/>
                    <a:pt x="11264" y="1937"/>
                  </a:cubicBezTo>
                  <a:cubicBezTo>
                    <a:pt x="11188" y="1776"/>
                    <a:pt x="11210" y="1580"/>
                    <a:pt x="11191" y="1406"/>
                  </a:cubicBezTo>
                  <a:cubicBezTo>
                    <a:pt x="11166" y="1188"/>
                    <a:pt x="11084" y="980"/>
                    <a:pt x="10951" y="803"/>
                  </a:cubicBezTo>
                  <a:cubicBezTo>
                    <a:pt x="10639" y="589"/>
                    <a:pt x="10326" y="377"/>
                    <a:pt x="10007" y="172"/>
                  </a:cubicBezTo>
                  <a:cubicBezTo>
                    <a:pt x="9932" y="150"/>
                    <a:pt x="9853" y="131"/>
                    <a:pt x="9777" y="118"/>
                  </a:cubicBezTo>
                  <a:cubicBezTo>
                    <a:pt x="9570" y="81"/>
                    <a:pt x="9362" y="68"/>
                    <a:pt x="9154" y="68"/>
                  </a:cubicBezTo>
                  <a:cubicBezTo>
                    <a:pt x="8920" y="68"/>
                    <a:pt x="8686" y="84"/>
                    <a:pt x="8454" y="99"/>
                  </a:cubicBezTo>
                  <a:cubicBezTo>
                    <a:pt x="8189" y="121"/>
                    <a:pt x="7924" y="131"/>
                    <a:pt x="7659" y="131"/>
                  </a:cubicBezTo>
                  <a:cubicBezTo>
                    <a:pt x="7463" y="131"/>
                    <a:pt x="7267" y="126"/>
                    <a:pt x="7072" y="115"/>
                  </a:cubicBezTo>
                  <a:cubicBezTo>
                    <a:pt x="6838" y="102"/>
                    <a:pt x="6604" y="77"/>
                    <a:pt x="6374" y="46"/>
                  </a:cubicBezTo>
                  <a:cubicBezTo>
                    <a:pt x="6243" y="27"/>
                    <a:pt x="6108" y="0"/>
                    <a:pt x="5975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92" name="Google Shape;805;p44"/>
            <p:cNvSpPr/>
            <p:nvPr/>
          </p:nvSpPr>
          <p:spPr>
            <a:xfrm>
              <a:off x="3267386" y="1752047"/>
              <a:ext cx="914724" cy="1650634"/>
            </a:xfrm>
            <a:custGeom>
              <a:avLst/>
              <a:ahLst/>
              <a:rect l="l" t="t" r="r" b="b"/>
              <a:pathLst>
                <a:path w="20902" h="37718" extrusionOk="0">
                  <a:moveTo>
                    <a:pt x="14468" y="1"/>
                  </a:moveTo>
                  <a:cubicBezTo>
                    <a:pt x="14428" y="1"/>
                    <a:pt x="14389" y="6"/>
                    <a:pt x="14351" y="19"/>
                  </a:cubicBezTo>
                  <a:cubicBezTo>
                    <a:pt x="14190" y="79"/>
                    <a:pt x="14099" y="240"/>
                    <a:pt x="14020" y="376"/>
                  </a:cubicBezTo>
                  <a:cubicBezTo>
                    <a:pt x="13893" y="607"/>
                    <a:pt x="13770" y="837"/>
                    <a:pt x="13641" y="1061"/>
                  </a:cubicBezTo>
                  <a:cubicBezTo>
                    <a:pt x="13543" y="1247"/>
                    <a:pt x="13436" y="1440"/>
                    <a:pt x="13417" y="1655"/>
                  </a:cubicBezTo>
                  <a:cubicBezTo>
                    <a:pt x="13398" y="1835"/>
                    <a:pt x="13464" y="1992"/>
                    <a:pt x="13575" y="2134"/>
                  </a:cubicBezTo>
                  <a:cubicBezTo>
                    <a:pt x="13824" y="2463"/>
                    <a:pt x="14159" y="2725"/>
                    <a:pt x="14389" y="3075"/>
                  </a:cubicBezTo>
                  <a:cubicBezTo>
                    <a:pt x="14518" y="3271"/>
                    <a:pt x="14616" y="3501"/>
                    <a:pt x="14616" y="3741"/>
                  </a:cubicBezTo>
                  <a:cubicBezTo>
                    <a:pt x="14616" y="3883"/>
                    <a:pt x="14572" y="3994"/>
                    <a:pt x="14518" y="4126"/>
                  </a:cubicBezTo>
                  <a:cubicBezTo>
                    <a:pt x="14493" y="4190"/>
                    <a:pt x="14484" y="4259"/>
                    <a:pt x="14496" y="4328"/>
                  </a:cubicBezTo>
                  <a:cubicBezTo>
                    <a:pt x="14541" y="4524"/>
                    <a:pt x="14727" y="4638"/>
                    <a:pt x="14746" y="4840"/>
                  </a:cubicBezTo>
                  <a:cubicBezTo>
                    <a:pt x="14765" y="5042"/>
                    <a:pt x="14667" y="5238"/>
                    <a:pt x="14496" y="5345"/>
                  </a:cubicBezTo>
                  <a:cubicBezTo>
                    <a:pt x="14392" y="5399"/>
                    <a:pt x="14279" y="5427"/>
                    <a:pt x="14178" y="5484"/>
                  </a:cubicBezTo>
                  <a:cubicBezTo>
                    <a:pt x="14105" y="5525"/>
                    <a:pt x="14036" y="5578"/>
                    <a:pt x="13976" y="5642"/>
                  </a:cubicBezTo>
                  <a:cubicBezTo>
                    <a:pt x="13840" y="5771"/>
                    <a:pt x="13726" y="5935"/>
                    <a:pt x="13590" y="6061"/>
                  </a:cubicBezTo>
                  <a:cubicBezTo>
                    <a:pt x="13287" y="6336"/>
                    <a:pt x="12811" y="6276"/>
                    <a:pt x="12546" y="6601"/>
                  </a:cubicBezTo>
                  <a:cubicBezTo>
                    <a:pt x="12410" y="6762"/>
                    <a:pt x="12340" y="7005"/>
                    <a:pt x="12132" y="7100"/>
                  </a:cubicBezTo>
                  <a:cubicBezTo>
                    <a:pt x="12088" y="7120"/>
                    <a:pt x="12050" y="7129"/>
                    <a:pt x="12017" y="7129"/>
                  </a:cubicBezTo>
                  <a:cubicBezTo>
                    <a:pt x="11848" y="7129"/>
                    <a:pt x="11795" y="6908"/>
                    <a:pt x="11690" y="6784"/>
                  </a:cubicBezTo>
                  <a:cubicBezTo>
                    <a:pt x="11564" y="6639"/>
                    <a:pt x="11390" y="6686"/>
                    <a:pt x="11220" y="6668"/>
                  </a:cubicBezTo>
                  <a:cubicBezTo>
                    <a:pt x="10970" y="6642"/>
                    <a:pt x="10920" y="6358"/>
                    <a:pt x="10936" y="6153"/>
                  </a:cubicBezTo>
                  <a:cubicBezTo>
                    <a:pt x="10951" y="5951"/>
                    <a:pt x="11015" y="5749"/>
                    <a:pt x="10955" y="5547"/>
                  </a:cubicBezTo>
                  <a:cubicBezTo>
                    <a:pt x="10926" y="5440"/>
                    <a:pt x="10854" y="5361"/>
                    <a:pt x="10809" y="5260"/>
                  </a:cubicBezTo>
                  <a:cubicBezTo>
                    <a:pt x="10759" y="5146"/>
                    <a:pt x="10800" y="5023"/>
                    <a:pt x="10784" y="4906"/>
                  </a:cubicBezTo>
                  <a:cubicBezTo>
                    <a:pt x="10740" y="4549"/>
                    <a:pt x="10396" y="4300"/>
                    <a:pt x="10112" y="4123"/>
                  </a:cubicBezTo>
                  <a:cubicBezTo>
                    <a:pt x="10043" y="4079"/>
                    <a:pt x="9976" y="4054"/>
                    <a:pt x="9911" y="4054"/>
                  </a:cubicBezTo>
                  <a:cubicBezTo>
                    <a:pt x="9838" y="4054"/>
                    <a:pt x="9768" y="4085"/>
                    <a:pt x="9701" y="4152"/>
                  </a:cubicBezTo>
                  <a:cubicBezTo>
                    <a:pt x="9622" y="4243"/>
                    <a:pt x="9525" y="4313"/>
                    <a:pt x="9414" y="4354"/>
                  </a:cubicBezTo>
                  <a:cubicBezTo>
                    <a:pt x="9329" y="4388"/>
                    <a:pt x="9247" y="4410"/>
                    <a:pt x="9162" y="4452"/>
                  </a:cubicBezTo>
                  <a:cubicBezTo>
                    <a:pt x="8836" y="4622"/>
                    <a:pt x="8783" y="5029"/>
                    <a:pt x="8521" y="5263"/>
                  </a:cubicBezTo>
                  <a:cubicBezTo>
                    <a:pt x="8360" y="5411"/>
                    <a:pt x="8180" y="5477"/>
                    <a:pt x="8076" y="5686"/>
                  </a:cubicBezTo>
                  <a:cubicBezTo>
                    <a:pt x="7984" y="5859"/>
                    <a:pt x="7952" y="6055"/>
                    <a:pt x="7896" y="6248"/>
                  </a:cubicBezTo>
                  <a:cubicBezTo>
                    <a:pt x="7766" y="6690"/>
                    <a:pt x="7441" y="7002"/>
                    <a:pt x="7113" y="7305"/>
                  </a:cubicBezTo>
                  <a:cubicBezTo>
                    <a:pt x="6803" y="7589"/>
                    <a:pt x="6491" y="7883"/>
                    <a:pt x="6333" y="8281"/>
                  </a:cubicBezTo>
                  <a:cubicBezTo>
                    <a:pt x="6153" y="8726"/>
                    <a:pt x="6305" y="9174"/>
                    <a:pt x="6415" y="9616"/>
                  </a:cubicBezTo>
                  <a:cubicBezTo>
                    <a:pt x="6459" y="9802"/>
                    <a:pt x="6485" y="10026"/>
                    <a:pt x="6633" y="10159"/>
                  </a:cubicBezTo>
                  <a:cubicBezTo>
                    <a:pt x="6794" y="10301"/>
                    <a:pt x="7024" y="10374"/>
                    <a:pt x="7211" y="10484"/>
                  </a:cubicBezTo>
                  <a:cubicBezTo>
                    <a:pt x="7428" y="10604"/>
                    <a:pt x="7649" y="10768"/>
                    <a:pt x="7735" y="11018"/>
                  </a:cubicBezTo>
                  <a:cubicBezTo>
                    <a:pt x="7801" y="11197"/>
                    <a:pt x="7700" y="11418"/>
                    <a:pt x="7814" y="11586"/>
                  </a:cubicBezTo>
                  <a:cubicBezTo>
                    <a:pt x="7855" y="11649"/>
                    <a:pt x="7911" y="11706"/>
                    <a:pt x="7978" y="11747"/>
                  </a:cubicBezTo>
                  <a:cubicBezTo>
                    <a:pt x="8063" y="11816"/>
                    <a:pt x="8139" y="11898"/>
                    <a:pt x="8199" y="11990"/>
                  </a:cubicBezTo>
                  <a:cubicBezTo>
                    <a:pt x="8287" y="12132"/>
                    <a:pt x="8366" y="12274"/>
                    <a:pt x="8527" y="12350"/>
                  </a:cubicBezTo>
                  <a:cubicBezTo>
                    <a:pt x="8609" y="12386"/>
                    <a:pt x="8696" y="12404"/>
                    <a:pt x="8781" y="12404"/>
                  </a:cubicBezTo>
                  <a:cubicBezTo>
                    <a:pt x="8956" y="12404"/>
                    <a:pt x="9128" y="12331"/>
                    <a:pt x="9253" y="12195"/>
                  </a:cubicBezTo>
                  <a:cubicBezTo>
                    <a:pt x="9256" y="12198"/>
                    <a:pt x="9263" y="12201"/>
                    <a:pt x="9272" y="12201"/>
                  </a:cubicBezTo>
                  <a:cubicBezTo>
                    <a:pt x="9417" y="12211"/>
                    <a:pt x="9566" y="12283"/>
                    <a:pt x="9682" y="12369"/>
                  </a:cubicBezTo>
                  <a:cubicBezTo>
                    <a:pt x="9828" y="12476"/>
                    <a:pt x="9941" y="12621"/>
                    <a:pt x="10011" y="12788"/>
                  </a:cubicBezTo>
                  <a:cubicBezTo>
                    <a:pt x="10090" y="12968"/>
                    <a:pt x="10071" y="13155"/>
                    <a:pt x="10099" y="13347"/>
                  </a:cubicBezTo>
                  <a:cubicBezTo>
                    <a:pt x="10124" y="13524"/>
                    <a:pt x="10213" y="13631"/>
                    <a:pt x="10323" y="13764"/>
                  </a:cubicBezTo>
                  <a:cubicBezTo>
                    <a:pt x="10484" y="13953"/>
                    <a:pt x="10377" y="14136"/>
                    <a:pt x="10402" y="14354"/>
                  </a:cubicBezTo>
                  <a:cubicBezTo>
                    <a:pt x="10465" y="14878"/>
                    <a:pt x="11131" y="15030"/>
                    <a:pt x="11431" y="15390"/>
                  </a:cubicBezTo>
                  <a:cubicBezTo>
                    <a:pt x="11674" y="15677"/>
                    <a:pt x="11564" y="16024"/>
                    <a:pt x="11447" y="16349"/>
                  </a:cubicBezTo>
                  <a:cubicBezTo>
                    <a:pt x="11387" y="16510"/>
                    <a:pt x="11324" y="16674"/>
                    <a:pt x="11299" y="16848"/>
                  </a:cubicBezTo>
                  <a:cubicBezTo>
                    <a:pt x="11283" y="16974"/>
                    <a:pt x="11270" y="17142"/>
                    <a:pt x="11359" y="17243"/>
                  </a:cubicBezTo>
                  <a:cubicBezTo>
                    <a:pt x="11402" y="17293"/>
                    <a:pt x="11454" y="17314"/>
                    <a:pt x="11508" y="17314"/>
                  </a:cubicBezTo>
                  <a:cubicBezTo>
                    <a:pt x="11722" y="17314"/>
                    <a:pt x="11990" y="16997"/>
                    <a:pt x="12088" y="16876"/>
                  </a:cubicBezTo>
                  <a:cubicBezTo>
                    <a:pt x="12325" y="16592"/>
                    <a:pt x="12498" y="16251"/>
                    <a:pt x="12798" y="16015"/>
                  </a:cubicBezTo>
                  <a:cubicBezTo>
                    <a:pt x="12950" y="15891"/>
                    <a:pt x="13130" y="15794"/>
                    <a:pt x="13332" y="15794"/>
                  </a:cubicBezTo>
                  <a:cubicBezTo>
                    <a:pt x="13334" y="15794"/>
                    <a:pt x="13337" y="15794"/>
                    <a:pt x="13339" y="15794"/>
                  </a:cubicBezTo>
                  <a:cubicBezTo>
                    <a:pt x="13551" y="15794"/>
                    <a:pt x="13729" y="15917"/>
                    <a:pt x="13934" y="15951"/>
                  </a:cubicBezTo>
                  <a:cubicBezTo>
                    <a:pt x="13987" y="15960"/>
                    <a:pt x="14040" y="15963"/>
                    <a:pt x="14093" y="15963"/>
                  </a:cubicBezTo>
                  <a:cubicBezTo>
                    <a:pt x="14303" y="15963"/>
                    <a:pt x="14510" y="15910"/>
                    <a:pt x="14715" y="15910"/>
                  </a:cubicBezTo>
                  <a:cubicBezTo>
                    <a:pt x="14848" y="15910"/>
                    <a:pt x="14979" y="15932"/>
                    <a:pt x="15109" y="16005"/>
                  </a:cubicBezTo>
                  <a:cubicBezTo>
                    <a:pt x="15456" y="16204"/>
                    <a:pt x="15645" y="16573"/>
                    <a:pt x="15724" y="16955"/>
                  </a:cubicBezTo>
                  <a:cubicBezTo>
                    <a:pt x="15765" y="17179"/>
                    <a:pt x="15787" y="17404"/>
                    <a:pt x="15794" y="17631"/>
                  </a:cubicBezTo>
                  <a:cubicBezTo>
                    <a:pt x="15803" y="17849"/>
                    <a:pt x="15819" y="18063"/>
                    <a:pt x="15794" y="18272"/>
                  </a:cubicBezTo>
                  <a:cubicBezTo>
                    <a:pt x="15769" y="18483"/>
                    <a:pt x="15696" y="18685"/>
                    <a:pt x="15544" y="18824"/>
                  </a:cubicBezTo>
                  <a:cubicBezTo>
                    <a:pt x="15454" y="18912"/>
                    <a:pt x="15330" y="18979"/>
                    <a:pt x="15205" y="18979"/>
                  </a:cubicBezTo>
                  <a:cubicBezTo>
                    <a:pt x="15148" y="18979"/>
                    <a:pt x="15090" y="18964"/>
                    <a:pt x="15036" y="18931"/>
                  </a:cubicBezTo>
                  <a:cubicBezTo>
                    <a:pt x="14907" y="18852"/>
                    <a:pt x="14818" y="18714"/>
                    <a:pt x="14717" y="18600"/>
                  </a:cubicBezTo>
                  <a:cubicBezTo>
                    <a:pt x="14632" y="18499"/>
                    <a:pt x="14522" y="18423"/>
                    <a:pt x="14399" y="18379"/>
                  </a:cubicBezTo>
                  <a:cubicBezTo>
                    <a:pt x="14285" y="18336"/>
                    <a:pt x="14146" y="18309"/>
                    <a:pt x="14007" y="18309"/>
                  </a:cubicBezTo>
                  <a:cubicBezTo>
                    <a:pt x="13853" y="18309"/>
                    <a:pt x="13699" y="18342"/>
                    <a:pt x="13581" y="18420"/>
                  </a:cubicBezTo>
                  <a:cubicBezTo>
                    <a:pt x="13325" y="18581"/>
                    <a:pt x="13518" y="18852"/>
                    <a:pt x="13546" y="19073"/>
                  </a:cubicBezTo>
                  <a:cubicBezTo>
                    <a:pt x="13565" y="19228"/>
                    <a:pt x="13385" y="19345"/>
                    <a:pt x="13300" y="19452"/>
                  </a:cubicBezTo>
                  <a:cubicBezTo>
                    <a:pt x="13199" y="19585"/>
                    <a:pt x="13158" y="19752"/>
                    <a:pt x="13082" y="19897"/>
                  </a:cubicBezTo>
                  <a:cubicBezTo>
                    <a:pt x="12883" y="20251"/>
                    <a:pt x="12587" y="20535"/>
                    <a:pt x="12302" y="20813"/>
                  </a:cubicBezTo>
                  <a:cubicBezTo>
                    <a:pt x="12018" y="21091"/>
                    <a:pt x="11687" y="21391"/>
                    <a:pt x="11264" y="21419"/>
                  </a:cubicBezTo>
                  <a:cubicBezTo>
                    <a:pt x="11131" y="21428"/>
                    <a:pt x="10996" y="21416"/>
                    <a:pt x="10872" y="21463"/>
                  </a:cubicBezTo>
                  <a:cubicBezTo>
                    <a:pt x="10737" y="21230"/>
                    <a:pt x="10497" y="21069"/>
                    <a:pt x="10257" y="20955"/>
                  </a:cubicBezTo>
                  <a:cubicBezTo>
                    <a:pt x="9951" y="20813"/>
                    <a:pt x="9632" y="20715"/>
                    <a:pt x="9300" y="20655"/>
                  </a:cubicBezTo>
                  <a:cubicBezTo>
                    <a:pt x="9187" y="20635"/>
                    <a:pt x="9069" y="20623"/>
                    <a:pt x="8953" y="20623"/>
                  </a:cubicBezTo>
                  <a:cubicBezTo>
                    <a:pt x="8729" y="20623"/>
                    <a:pt x="8508" y="20670"/>
                    <a:pt x="8322" y="20807"/>
                  </a:cubicBezTo>
                  <a:cubicBezTo>
                    <a:pt x="8300" y="20822"/>
                    <a:pt x="8290" y="20851"/>
                    <a:pt x="8303" y="20876"/>
                  </a:cubicBezTo>
                  <a:cubicBezTo>
                    <a:pt x="8088" y="20866"/>
                    <a:pt x="7877" y="20803"/>
                    <a:pt x="7665" y="20750"/>
                  </a:cubicBezTo>
                  <a:cubicBezTo>
                    <a:pt x="7494" y="20705"/>
                    <a:pt x="7321" y="20664"/>
                    <a:pt x="7145" y="20664"/>
                  </a:cubicBezTo>
                  <a:cubicBezTo>
                    <a:pt x="7084" y="20664"/>
                    <a:pt x="7023" y="20669"/>
                    <a:pt x="6961" y="20680"/>
                  </a:cubicBezTo>
                  <a:cubicBezTo>
                    <a:pt x="6721" y="20724"/>
                    <a:pt x="6535" y="20879"/>
                    <a:pt x="6374" y="21050"/>
                  </a:cubicBezTo>
                  <a:cubicBezTo>
                    <a:pt x="6049" y="21375"/>
                    <a:pt x="5755" y="21766"/>
                    <a:pt x="5329" y="21974"/>
                  </a:cubicBezTo>
                  <a:cubicBezTo>
                    <a:pt x="5102" y="22082"/>
                    <a:pt x="4856" y="22076"/>
                    <a:pt x="4606" y="22132"/>
                  </a:cubicBezTo>
                  <a:cubicBezTo>
                    <a:pt x="4404" y="22170"/>
                    <a:pt x="4224" y="22287"/>
                    <a:pt x="4108" y="22454"/>
                  </a:cubicBezTo>
                  <a:cubicBezTo>
                    <a:pt x="3988" y="22615"/>
                    <a:pt x="3915" y="22802"/>
                    <a:pt x="3817" y="22972"/>
                  </a:cubicBezTo>
                  <a:cubicBezTo>
                    <a:pt x="3707" y="23184"/>
                    <a:pt x="3530" y="23348"/>
                    <a:pt x="3312" y="23446"/>
                  </a:cubicBezTo>
                  <a:cubicBezTo>
                    <a:pt x="2785" y="23695"/>
                    <a:pt x="2242" y="23919"/>
                    <a:pt x="1708" y="24162"/>
                  </a:cubicBezTo>
                  <a:cubicBezTo>
                    <a:pt x="1222" y="24377"/>
                    <a:pt x="739" y="24601"/>
                    <a:pt x="323" y="24936"/>
                  </a:cubicBezTo>
                  <a:cubicBezTo>
                    <a:pt x="140" y="25081"/>
                    <a:pt x="1" y="25257"/>
                    <a:pt x="10" y="25504"/>
                  </a:cubicBezTo>
                  <a:cubicBezTo>
                    <a:pt x="23" y="25740"/>
                    <a:pt x="143" y="25952"/>
                    <a:pt x="285" y="26138"/>
                  </a:cubicBezTo>
                  <a:cubicBezTo>
                    <a:pt x="436" y="26340"/>
                    <a:pt x="623" y="26520"/>
                    <a:pt x="711" y="26766"/>
                  </a:cubicBezTo>
                  <a:cubicBezTo>
                    <a:pt x="799" y="27022"/>
                    <a:pt x="784" y="27294"/>
                    <a:pt x="815" y="27559"/>
                  </a:cubicBezTo>
                  <a:cubicBezTo>
                    <a:pt x="916" y="28389"/>
                    <a:pt x="1383" y="29254"/>
                    <a:pt x="2188" y="29560"/>
                  </a:cubicBezTo>
                  <a:cubicBezTo>
                    <a:pt x="2428" y="29648"/>
                    <a:pt x="2693" y="29664"/>
                    <a:pt x="2914" y="29791"/>
                  </a:cubicBezTo>
                  <a:cubicBezTo>
                    <a:pt x="3120" y="29911"/>
                    <a:pt x="3252" y="30119"/>
                    <a:pt x="3347" y="30330"/>
                  </a:cubicBezTo>
                  <a:cubicBezTo>
                    <a:pt x="3543" y="30750"/>
                    <a:pt x="3659" y="31198"/>
                    <a:pt x="3934" y="31580"/>
                  </a:cubicBezTo>
                  <a:cubicBezTo>
                    <a:pt x="4057" y="31754"/>
                    <a:pt x="4212" y="31902"/>
                    <a:pt x="4389" y="32019"/>
                  </a:cubicBezTo>
                  <a:cubicBezTo>
                    <a:pt x="4619" y="32164"/>
                    <a:pt x="4887" y="32231"/>
                    <a:pt x="5134" y="32347"/>
                  </a:cubicBezTo>
                  <a:cubicBezTo>
                    <a:pt x="5235" y="32398"/>
                    <a:pt x="5329" y="32467"/>
                    <a:pt x="5411" y="32550"/>
                  </a:cubicBezTo>
                  <a:cubicBezTo>
                    <a:pt x="5497" y="32628"/>
                    <a:pt x="5553" y="32733"/>
                    <a:pt x="5572" y="32846"/>
                  </a:cubicBezTo>
                  <a:cubicBezTo>
                    <a:pt x="5607" y="33096"/>
                    <a:pt x="5414" y="33313"/>
                    <a:pt x="5414" y="33563"/>
                  </a:cubicBezTo>
                  <a:cubicBezTo>
                    <a:pt x="5411" y="33771"/>
                    <a:pt x="5553" y="33923"/>
                    <a:pt x="5714" y="34043"/>
                  </a:cubicBezTo>
                  <a:cubicBezTo>
                    <a:pt x="5926" y="34194"/>
                    <a:pt x="6156" y="34327"/>
                    <a:pt x="6361" y="34481"/>
                  </a:cubicBezTo>
                  <a:cubicBezTo>
                    <a:pt x="6576" y="34649"/>
                    <a:pt x="6781" y="34826"/>
                    <a:pt x="6977" y="35015"/>
                  </a:cubicBezTo>
                  <a:cubicBezTo>
                    <a:pt x="7163" y="35201"/>
                    <a:pt x="7359" y="35397"/>
                    <a:pt x="7428" y="35659"/>
                  </a:cubicBezTo>
                  <a:cubicBezTo>
                    <a:pt x="7485" y="35867"/>
                    <a:pt x="7476" y="36091"/>
                    <a:pt x="7571" y="36293"/>
                  </a:cubicBezTo>
                  <a:cubicBezTo>
                    <a:pt x="7659" y="36486"/>
                    <a:pt x="7839" y="36578"/>
                    <a:pt x="7987" y="36720"/>
                  </a:cubicBezTo>
                  <a:cubicBezTo>
                    <a:pt x="8054" y="36789"/>
                    <a:pt x="8107" y="36877"/>
                    <a:pt x="8069" y="36978"/>
                  </a:cubicBezTo>
                  <a:cubicBezTo>
                    <a:pt x="8028" y="37083"/>
                    <a:pt x="7949" y="37155"/>
                    <a:pt x="7934" y="37263"/>
                  </a:cubicBezTo>
                  <a:cubicBezTo>
                    <a:pt x="7893" y="37436"/>
                    <a:pt x="7978" y="37581"/>
                    <a:pt x="8076" y="37717"/>
                  </a:cubicBezTo>
                  <a:cubicBezTo>
                    <a:pt x="8088" y="37708"/>
                    <a:pt x="8098" y="37698"/>
                    <a:pt x="8113" y="37689"/>
                  </a:cubicBezTo>
                  <a:cubicBezTo>
                    <a:pt x="8391" y="37490"/>
                    <a:pt x="8663" y="37281"/>
                    <a:pt x="8931" y="37073"/>
                  </a:cubicBezTo>
                  <a:cubicBezTo>
                    <a:pt x="9013" y="37010"/>
                    <a:pt x="9098" y="36944"/>
                    <a:pt x="9180" y="36874"/>
                  </a:cubicBezTo>
                  <a:cubicBezTo>
                    <a:pt x="9408" y="36697"/>
                    <a:pt x="9622" y="36518"/>
                    <a:pt x="9837" y="36338"/>
                  </a:cubicBezTo>
                  <a:cubicBezTo>
                    <a:pt x="9881" y="36303"/>
                    <a:pt x="9919" y="36268"/>
                    <a:pt x="9960" y="36233"/>
                  </a:cubicBezTo>
                  <a:lnTo>
                    <a:pt x="9960" y="36227"/>
                  </a:lnTo>
                  <a:cubicBezTo>
                    <a:pt x="9862" y="35365"/>
                    <a:pt x="9777" y="34500"/>
                    <a:pt x="9648" y="33645"/>
                  </a:cubicBezTo>
                  <a:cubicBezTo>
                    <a:pt x="9603" y="33380"/>
                    <a:pt x="9547" y="33121"/>
                    <a:pt x="9474" y="32865"/>
                  </a:cubicBezTo>
                  <a:cubicBezTo>
                    <a:pt x="9430" y="32698"/>
                    <a:pt x="9376" y="32537"/>
                    <a:pt x="9323" y="32376"/>
                  </a:cubicBezTo>
                  <a:cubicBezTo>
                    <a:pt x="9247" y="32171"/>
                    <a:pt x="9187" y="31959"/>
                    <a:pt x="9146" y="31745"/>
                  </a:cubicBezTo>
                  <a:cubicBezTo>
                    <a:pt x="9105" y="31517"/>
                    <a:pt x="9079" y="31287"/>
                    <a:pt x="9067" y="31060"/>
                  </a:cubicBezTo>
                  <a:cubicBezTo>
                    <a:pt x="9038" y="30608"/>
                    <a:pt x="9010" y="30150"/>
                    <a:pt x="8978" y="29702"/>
                  </a:cubicBezTo>
                  <a:cubicBezTo>
                    <a:pt x="8966" y="29488"/>
                    <a:pt x="8944" y="29270"/>
                    <a:pt x="8934" y="29052"/>
                  </a:cubicBezTo>
                  <a:cubicBezTo>
                    <a:pt x="8931" y="28853"/>
                    <a:pt x="8934" y="28657"/>
                    <a:pt x="9004" y="28474"/>
                  </a:cubicBezTo>
                  <a:cubicBezTo>
                    <a:pt x="9130" y="28121"/>
                    <a:pt x="9490" y="27975"/>
                    <a:pt x="9787" y="27802"/>
                  </a:cubicBezTo>
                  <a:cubicBezTo>
                    <a:pt x="9938" y="27717"/>
                    <a:pt x="10074" y="27612"/>
                    <a:pt x="10194" y="27489"/>
                  </a:cubicBezTo>
                  <a:cubicBezTo>
                    <a:pt x="10317" y="27341"/>
                    <a:pt x="10427" y="27186"/>
                    <a:pt x="10525" y="27019"/>
                  </a:cubicBezTo>
                  <a:cubicBezTo>
                    <a:pt x="10771" y="26628"/>
                    <a:pt x="11018" y="26230"/>
                    <a:pt x="11261" y="25835"/>
                  </a:cubicBezTo>
                  <a:cubicBezTo>
                    <a:pt x="11384" y="25639"/>
                    <a:pt x="11507" y="25441"/>
                    <a:pt x="11627" y="25245"/>
                  </a:cubicBezTo>
                  <a:cubicBezTo>
                    <a:pt x="11725" y="25081"/>
                    <a:pt x="11854" y="24910"/>
                    <a:pt x="11838" y="24711"/>
                  </a:cubicBezTo>
                  <a:cubicBezTo>
                    <a:pt x="11823" y="24519"/>
                    <a:pt x="11687" y="24367"/>
                    <a:pt x="11681" y="24178"/>
                  </a:cubicBezTo>
                  <a:cubicBezTo>
                    <a:pt x="11674" y="23985"/>
                    <a:pt x="11750" y="23796"/>
                    <a:pt x="11677" y="23603"/>
                  </a:cubicBezTo>
                  <a:cubicBezTo>
                    <a:pt x="11608" y="23436"/>
                    <a:pt x="11466" y="23316"/>
                    <a:pt x="11362" y="23171"/>
                  </a:cubicBezTo>
                  <a:cubicBezTo>
                    <a:pt x="11245" y="23010"/>
                    <a:pt x="11150" y="22830"/>
                    <a:pt x="11087" y="22641"/>
                  </a:cubicBezTo>
                  <a:cubicBezTo>
                    <a:pt x="11027" y="22445"/>
                    <a:pt x="10996" y="22243"/>
                    <a:pt x="10996" y="22038"/>
                  </a:cubicBezTo>
                  <a:cubicBezTo>
                    <a:pt x="10996" y="21993"/>
                    <a:pt x="10996" y="21949"/>
                    <a:pt x="10989" y="21905"/>
                  </a:cubicBezTo>
                  <a:cubicBezTo>
                    <a:pt x="11138" y="21902"/>
                    <a:pt x="11286" y="21886"/>
                    <a:pt x="11431" y="21861"/>
                  </a:cubicBezTo>
                  <a:cubicBezTo>
                    <a:pt x="11933" y="21776"/>
                    <a:pt x="12410" y="21577"/>
                    <a:pt x="12823" y="21280"/>
                  </a:cubicBezTo>
                  <a:cubicBezTo>
                    <a:pt x="13022" y="21135"/>
                    <a:pt x="13202" y="20967"/>
                    <a:pt x="13366" y="20781"/>
                  </a:cubicBezTo>
                  <a:cubicBezTo>
                    <a:pt x="13543" y="20576"/>
                    <a:pt x="13679" y="20339"/>
                    <a:pt x="13859" y="20140"/>
                  </a:cubicBezTo>
                  <a:cubicBezTo>
                    <a:pt x="14214" y="19741"/>
                    <a:pt x="14697" y="19724"/>
                    <a:pt x="15186" y="19724"/>
                  </a:cubicBezTo>
                  <a:cubicBezTo>
                    <a:pt x="15231" y="19724"/>
                    <a:pt x="15277" y="19724"/>
                    <a:pt x="15323" y="19724"/>
                  </a:cubicBezTo>
                  <a:cubicBezTo>
                    <a:pt x="15349" y="19724"/>
                    <a:pt x="15374" y="19724"/>
                    <a:pt x="15399" y="19724"/>
                  </a:cubicBezTo>
                  <a:cubicBezTo>
                    <a:pt x="15958" y="19714"/>
                    <a:pt x="16507" y="19594"/>
                    <a:pt x="17019" y="19364"/>
                  </a:cubicBezTo>
                  <a:cubicBezTo>
                    <a:pt x="17277" y="19257"/>
                    <a:pt x="17521" y="19111"/>
                    <a:pt x="17741" y="18938"/>
                  </a:cubicBezTo>
                  <a:cubicBezTo>
                    <a:pt x="17947" y="18770"/>
                    <a:pt x="18079" y="18559"/>
                    <a:pt x="18177" y="18319"/>
                  </a:cubicBezTo>
                  <a:cubicBezTo>
                    <a:pt x="18269" y="18070"/>
                    <a:pt x="18351" y="17827"/>
                    <a:pt x="18515" y="17615"/>
                  </a:cubicBezTo>
                  <a:cubicBezTo>
                    <a:pt x="18660" y="17422"/>
                    <a:pt x="18827" y="17252"/>
                    <a:pt x="19017" y="17107"/>
                  </a:cubicBezTo>
                  <a:cubicBezTo>
                    <a:pt x="19377" y="16816"/>
                    <a:pt x="19771" y="16567"/>
                    <a:pt x="20090" y="16226"/>
                  </a:cubicBezTo>
                  <a:cubicBezTo>
                    <a:pt x="20261" y="16034"/>
                    <a:pt x="20390" y="15819"/>
                    <a:pt x="20523" y="15595"/>
                  </a:cubicBezTo>
                  <a:cubicBezTo>
                    <a:pt x="20576" y="15497"/>
                    <a:pt x="20636" y="15405"/>
                    <a:pt x="20703" y="15320"/>
                  </a:cubicBezTo>
                  <a:cubicBezTo>
                    <a:pt x="20706" y="15320"/>
                    <a:pt x="20709" y="15317"/>
                    <a:pt x="20709" y="15314"/>
                  </a:cubicBezTo>
                  <a:cubicBezTo>
                    <a:pt x="20721" y="15143"/>
                    <a:pt x="20740" y="14976"/>
                    <a:pt x="20750" y="14806"/>
                  </a:cubicBezTo>
                  <a:cubicBezTo>
                    <a:pt x="20772" y="14629"/>
                    <a:pt x="20781" y="14452"/>
                    <a:pt x="20791" y="14272"/>
                  </a:cubicBezTo>
                  <a:cubicBezTo>
                    <a:pt x="20800" y="14143"/>
                    <a:pt x="20810" y="14023"/>
                    <a:pt x="20816" y="13900"/>
                  </a:cubicBezTo>
                  <a:cubicBezTo>
                    <a:pt x="20829" y="13660"/>
                    <a:pt x="20845" y="13426"/>
                    <a:pt x="20851" y="13186"/>
                  </a:cubicBezTo>
                  <a:cubicBezTo>
                    <a:pt x="20854" y="12943"/>
                    <a:pt x="20863" y="12713"/>
                    <a:pt x="20870" y="12470"/>
                  </a:cubicBezTo>
                  <a:cubicBezTo>
                    <a:pt x="20901" y="10266"/>
                    <a:pt x="20671" y="8069"/>
                    <a:pt x="20178" y="5923"/>
                  </a:cubicBezTo>
                  <a:cubicBezTo>
                    <a:pt x="20071" y="5452"/>
                    <a:pt x="19954" y="4988"/>
                    <a:pt x="19822" y="4524"/>
                  </a:cubicBezTo>
                  <a:cubicBezTo>
                    <a:pt x="19797" y="4455"/>
                    <a:pt x="19778" y="4385"/>
                    <a:pt x="19759" y="4319"/>
                  </a:cubicBezTo>
                  <a:cubicBezTo>
                    <a:pt x="19705" y="4120"/>
                    <a:pt x="19645" y="3928"/>
                    <a:pt x="19582" y="3735"/>
                  </a:cubicBezTo>
                  <a:cubicBezTo>
                    <a:pt x="19503" y="3495"/>
                    <a:pt x="19424" y="3255"/>
                    <a:pt x="19342" y="3022"/>
                  </a:cubicBezTo>
                  <a:cubicBezTo>
                    <a:pt x="19260" y="2785"/>
                    <a:pt x="19175" y="2548"/>
                    <a:pt x="19086" y="2311"/>
                  </a:cubicBezTo>
                  <a:cubicBezTo>
                    <a:pt x="18821" y="1610"/>
                    <a:pt x="18528" y="916"/>
                    <a:pt x="18209" y="237"/>
                  </a:cubicBezTo>
                  <a:cubicBezTo>
                    <a:pt x="17923" y="165"/>
                    <a:pt x="17648" y="66"/>
                    <a:pt x="17354" y="66"/>
                  </a:cubicBezTo>
                  <a:cubicBezTo>
                    <a:pt x="17301" y="66"/>
                    <a:pt x="17247" y="69"/>
                    <a:pt x="17192" y="76"/>
                  </a:cubicBezTo>
                  <a:cubicBezTo>
                    <a:pt x="16952" y="111"/>
                    <a:pt x="16722" y="190"/>
                    <a:pt x="16488" y="234"/>
                  </a:cubicBezTo>
                  <a:cubicBezTo>
                    <a:pt x="16290" y="274"/>
                    <a:pt x="16089" y="293"/>
                    <a:pt x="15889" y="293"/>
                  </a:cubicBezTo>
                  <a:cubicBezTo>
                    <a:pt x="15578" y="293"/>
                    <a:pt x="15267" y="246"/>
                    <a:pt x="14970" y="152"/>
                  </a:cubicBezTo>
                  <a:cubicBezTo>
                    <a:pt x="14814" y="103"/>
                    <a:pt x="14637" y="1"/>
                    <a:pt x="14468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93" name="Google Shape;806;p44"/>
            <p:cNvSpPr/>
            <p:nvPr/>
          </p:nvSpPr>
          <p:spPr>
            <a:xfrm>
              <a:off x="3630029" y="1581031"/>
              <a:ext cx="299817" cy="302005"/>
            </a:xfrm>
            <a:custGeom>
              <a:avLst/>
              <a:ahLst/>
              <a:rect l="l" t="t" r="r" b="b"/>
              <a:pathLst>
                <a:path w="6851" h="6901" extrusionOk="0">
                  <a:moveTo>
                    <a:pt x="4315" y="0"/>
                  </a:moveTo>
                  <a:cubicBezTo>
                    <a:pt x="4300" y="0"/>
                    <a:pt x="4284" y="0"/>
                    <a:pt x="4268" y="1"/>
                  </a:cubicBezTo>
                  <a:cubicBezTo>
                    <a:pt x="4079" y="10"/>
                    <a:pt x="3889" y="54"/>
                    <a:pt x="3738" y="171"/>
                  </a:cubicBezTo>
                  <a:cubicBezTo>
                    <a:pt x="3659" y="240"/>
                    <a:pt x="3589" y="319"/>
                    <a:pt x="3536" y="408"/>
                  </a:cubicBezTo>
                  <a:cubicBezTo>
                    <a:pt x="3488" y="480"/>
                    <a:pt x="3431" y="547"/>
                    <a:pt x="3368" y="607"/>
                  </a:cubicBezTo>
                  <a:cubicBezTo>
                    <a:pt x="3125" y="837"/>
                    <a:pt x="2794" y="957"/>
                    <a:pt x="2488" y="1090"/>
                  </a:cubicBezTo>
                  <a:cubicBezTo>
                    <a:pt x="2169" y="1225"/>
                    <a:pt x="1850" y="1380"/>
                    <a:pt x="1629" y="1658"/>
                  </a:cubicBezTo>
                  <a:cubicBezTo>
                    <a:pt x="1402" y="1939"/>
                    <a:pt x="1285" y="2283"/>
                    <a:pt x="1152" y="2611"/>
                  </a:cubicBezTo>
                  <a:cubicBezTo>
                    <a:pt x="1026" y="2920"/>
                    <a:pt x="878" y="3236"/>
                    <a:pt x="600" y="3438"/>
                  </a:cubicBezTo>
                  <a:cubicBezTo>
                    <a:pt x="436" y="3555"/>
                    <a:pt x="256" y="3653"/>
                    <a:pt x="136" y="3820"/>
                  </a:cubicBezTo>
                  <a:cubicBezTo>
                    <a:pt x="44" y="3962"/>
                    <a:pt x="0" y="4133"/>
                    <a:pt x="13" y="4303"/>
                  </a:cubicBezTo>
                  <a:cubicBezTo>
                    <a:pt x="32" y="4647"/>
                    <a:pt x="190" y="4976"/>
                    <a:pt x="193" y="5320"/>
                  </a:cubicBezTo>
                  <a:cubicBezTo>
                    <a:pt x="196" y="5395"/>
                    <a:pt x="183" y="5474"/>
                    <a:pt x="161" y="5550"/>
                  </a:cubicBezTo>
                  <a:cubicBezTo>
                    <a:pt x="130" y="5654"/>
                    <a:pt x="70" y="5746"/>
                    <a:pt x="54" y="5856"/>
                  </a:cubicBezTo>
                  <a:cubicBezTo>
                    <a:pt x="22" y="6071"/>
                    <a:pt x="148" y="6267"/>
                    <a:pt x="281" y="6415"/>
                  </a:cubicBezTo>
                  <a:cubicBezTo>
                    <a:pt x="417" y="6566"/>
                    <a:pt x="571" y="6721"/>
                    <a:pt x="751" y="6816"/>
                  </a:cubicBezTo>
                  <a:cubicBezTo>
                    <a:pt x="849" y="6872"/>
                    <a:pt x="957" y="6900"/>
                    <a:pt x="1066" y="6900"/>
                  </a:cubicBezTo>
                  <a:cubicBezTo>
                    <a:pt x="1165" y="6900"/>
                    <a:pt x="1264" y="6877"/>
                    <a:pt x="1354" y="6829"/>
                  </a:cubicBezTo>
                  <a:cubicBezTo>
                    <a:pt x="1446" y="6778"/>
                    <a:pt x="1531" y="6715"/>
                    <a:pt x="1607" y="6645"/>
                  </a:cubicBezTo>
                  <a:cubicBezTo>
                    <a:pt x="1683" y="6582"/>
                    <a:pt x="1758" y="6516"/>
                    <a:pt x="1831" y="6450"/>
                  </a:cubicBezTo>
                  <a:cubicBezTo>
                    <a:pt x="1983" y="6314"/>
                    <a:pt x="2115" y="6159"/>
                    <a:pt x="2226" y="5989"/>
                  </a:cubicBezTo>
                  <a:cubicBezTo>
                    <a:pt x="2336" y="5809"/>
                    <a:pt x="2393" y="5604"/>
                    <a:pt x="2390" y="5392"/>
                  </a:cubicBezTo>
                  <a:cubicBezTo>
                    <a:pt x="2387" y="5159"/>
                    <a:pt x="2320" y="4928"/>
                    <a:pt x="2305" y="4695"/>
                  </a:cubicBezTo>
                  <a:cubicBezTo>
                    <a:pt x="2295" y="4511"/>
                    <a:pt x="2308" y="4319"/>
                    <a:pt x="2415" y="4164"/>
                  </a:cubicBezTo>
                  <a:cubicBezTo>
                    <a:pt x="2469" y="4085"/>
                    <a:pt x="2551" y="4032"/>
                    <a:pt x="2614" y="3959"/>
                  </a:cubicBezTo>
                  <a:cubicBezTo>
                    <a:pt x="2693" y="3867"/>
                    <a:pt x="2715" y="3770"/>
                    <a:pt x="2743" y="3659"/>
                  </a:cubicBezTo>
                  <a:cubicBezTo>
                    <a:pt x="2784" y="3495"/>
                    <a:pt x="2885" y="3353"/>
                    <a:pt x="3027" y="3261"/>
                  </a:cubicBezTo>
                  <a:cubicBezTo>
                    <a:pt x="3142" y="3184"/>
                    <a:pt x="3275" y="3143"/>
                    <a:pt x="3409" y="3143"/>
                  </a:cubicBezTo>
                  <a:cubicBezTo>
                    <a:pt x="3449" y="3143"/>
                    <a:pt x="3489" y="3147"/>
                    <a:pt x="3529" y="3154"/>
                  </a:cubicBezTo>
                  <a:cubicBezTo>
                    <a:pt x="3728" y="3186"/>
                    <a:pt x="3911" y="3271"/>
                    <a:pt x="4107" y="3325"/>
                  </a:cubicBezTo>
                  <a:cubicBezTo>
                    <a:pt x="4222" y="3358"/>
                    <a:pt x="4339" y="3381"/>
                    <a:pt x="4457" y="3381"/>
                  </a:cubicBezTo>
                  <a:cubicBezTo>
                    <a:pt x="4536" y="3381"/>
                    <a:pt x="4615" y="3371"/>
                    <a:pt x="4694" y="3347"/>
                  </a:cubicBezTo>
                  <a:cubicBezTo>
                    <a:pt x="5026" y="3246"/>
                    <a:pt x="5256" y="2971"/>
                    <a:pt x="5565" y="2826"/>
                  </a:cubicBezTo>
                  <a:cubicBezTo>
                    <a:pt x="5629" y="2794"/>
                    <a:pt x="5698" y="2775"/>
                    <a:pt x="5771" y="2766"/>
                  </a:cubicBezTo>
                  <a:cubicBezTo>
                    <a:pt x="5792" y="2763"/>
                    <a:pt x="5813" y="2762"/>
                    <a:pt x="5834" y="2762"/>
                  </a:cubicBezTo>
                  <a:cubicBezTo>
                    <a:pt x="5924" y="2762"/>
                    <a:pt x="6015" y="2781"/>
                    <a:pt x="6102" y="2791"/>
                  </a:cubicBezTo>
                  <a:cubicBezTo>
                    <a:pt x="6132" y="2795"/>
                    <a:pt x="6162" y="2796"/>
                    <a:pt x="6192" y="2796"/>
                  </a:cubicBezTo>
                  <a:cubicBezTo>
                    <a:pt x="6269" y="2796"/>
                    <a:pt x="6345" y="2784"/>
                    <a:pt x="6418" y="2759"/>
                  </a:cubicBezTo>
                  <a:cubicBezTo>
                    <a:pt x="6686" y="2658"/>
                    <a:pt x="6850" y="2390"/>
                    <a:pt x="6822" y="2103"/>
                  </a:cubicBezTo>
                  <a:cubicBezTo>
                    <a:pt x="6800" y="1929"/>
                    <a:pt x="6702" y="1775"/>
                    <a:pt x="6610" y="1626"/>
                  </a:cubicBezTo>
                  <a:cubicBezTo>
                    <a:pt x="6566" y="1557"/>
                    <a:pt x="6525" y="1484"/>
                    <a:pt x="6490" y="1408"/>
                  </a:cubicBezTo>
                  <a:cubicBezTo>
                    <a:pt x="6462" y="1348"/>
                    <a:pt x="6449" y="1282"/>
                    <a:pt x="6449" y="1213"/>
                  </a:cubicBezTo>
                  <a:cubicBezTo>
                    <a:pt x="6452" y="1134"/>
                    <a:pt x="6509" y="1055"/>
                    <a:pt x="6538" y="973"/>
                  </a:cubicBezTo>
                  <a:cubicBezTo>
                    <a:pt x="6579" y="875"/>
                    <a:pt x="6550" y="761"/>
                    <a:pt x="6468" y="692"/>
                  </a:cubicBezTo>
                  <a:cubicBezTo>
                    <a:pt x="6402" y="639"/>
                    <a:pt x="6319" y="611"/>
                    <a:pt x="6236" y="611"/>
                  </a:cubicBezTo>
                  <a:cubicBezTo>
                    <a:pt x="6224" y="611"/>
                    <a:pt x="6212" y="612"/>
                    <a:pt x="6200" y="613"/>
                  </a:cubicBezTo>
                  <a:cubicBezTo>
                    <a:pt x="6123" y="617"/>
                    <a:pt x="6044" y="637"/>
                    <a:pt x="5968" y="637"/>
                  </a:cubicBezTo>
                  <a:cubicBezTo>
                    <a:pt x="5937" y="637"/>
                    <a:pt x="5907" y="634"/>
                    <a:pt x="5878" y="626"/>
                  </a:cubicBezTo>
                  <a:cubicBezTo>
                    <a:pt x="5698" y="575"/>
                    <a:pt x="5597" y="411"/>
                    <a:pt x="5461" y="297"/>
                  </a:cubicBezTo>
                  <a:cubicBezTo>
                    <a:pt x="5348" y="206"/>
                    <a:pt x="5202" y="155"/>
                    <a:pt x="5067" y="108"/>
                  </a:cubicBezTo>
                  <a:cubicBezTo>
                    <a:pt x="4985" y="79"/>
                    <a:pt x="4899" y="54"/>
                    <a:pt x="4811" y="35"/>
                  </a:cubicBezTo>
                  <a:cubicBezTo>
                    <a:pt x="4804" y="33"/>
                    <a:pt x="4796" y="32"/>
                    <a:pt x="4788" y="32"/>
                  </a:cubicBezTo>
                  <a:cubicBezTo>
                    <a:pt x="4773" y="32"/>
                    <a:pt x="4757" y="36"/>
                    <a:pt x="4745" y="45"/>
                  </a:cubicBezTo>
                  <a:cubicBezTo>
                    <a:pt x="4605" y="13"/>
                    <a:pt x="4461" y="0"/>
                    <a:pt x="4315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94" name="Google Shape;807;p44"/>
            <p:cNvSpPr/>
            <p:nvPr/>
          </p:nvSpPr>
          <p:spPr>
            <a:xfrm>
              <a:off x="3121663" y="1141455"/>
              <a:ext cx="1269" cy="481"/>
            </a:xfrm>
            <a:custGeom>
              <a:avLst/>
              <a:ahLst/>
              <a:rect l="l" t="t" r="r" b="b"/>
              <a:pathLst>
                <a:path w="29" h="11" extrusionOk="0">
                  <a:moveTo>
                    <a:pt x="29" y="1"/>
                  </a:moveTo>
                  <a:lnTo>
                    <a:pt x="0" y="4"/>
                  </a:lnTo>
                  <a:cubicBezTo>
                    <a:pt x="4" y="9"/>
                    <a:pt x="8" y="10"/>
                    <a:pt x="12" y="10"/>
                  </a:cubicBezTo>
                  <a:cubicBezTo>
                    <a:pt x="21" y="10"/>
                    <a:pt x="29" y="1"/>
                    <a:pt x="29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95" name="Google Shape;808;p44"/>
            <p:cNvSpPr/>
            <p:nvPr/>
          </p:nvSpPr>
          <p:spPr>
            <a:xfrm>
              <a:off x="3057816" y="1767320"/>
              <a:ext cx="137502" cy="90588"/>
            </a:xfrm>
            <a:custGeom>
              <a:avLst/>
              <a:ahLst/>
              <a:rect l="l" t="t" r="r" b="b"/>
              <a:pathLst>
                <a:path w="3142" h="2070" extrusionOk="0">
                  <a:moveTo>
                    <a:pt x="2055" y="0"/>
                  </a:moveTo>
                  <a:cubicBezTo>
                    <a:pt x="1991" y="0"/>
                    <a:pt x="1927" y="7"/>
                    <a:pt x="1867" y="18"/>
                  </a:cubicBezTo>
                  <a:cubicBezTo>
                    <a:pt x="1721" y="46"/>
                    <a:pt x="1582" y="93"/>
                    <a:pt x="1440" y="135"/>
                  </a:cubicBezTo>
                  <a:cubicBezTo>
                    <a:pt x="1292" y="166"/>
                    <a:pt x="1141" y="194"/>
                    <a:pt x="989" y="213"/>
                  </a:cubicBezTo>
                  <a:cubicBezTo>
                    <a:pt x="702" y="258"/>
                    <a:pt x="430" y="362"/>
                    <a:pt x="222" y="573"/>
                  </a:cubicBezTo>
                  <a:cubicBezTo>
                    <a:pt x="121" y="668"/>
                    <a:pt x="55" y="794"/>
                    <a:pt x="26" y="930"/>
                  </a:cubicBezTo>
                  <a:cubicBezTo>
                    <a:pt x="1" y="1066"/>
                    <a:pt x="14" y="1208"/>
                    <a:pt x="64" y="1337"/>
                  </a:cubicBezTo>
                  <a:cubicBezTo>
                    <a:pt x="162" y="1590"/>
                    <a:pt x="370" y="1776"/>
                    <a:pt x="601" y="1912"/>
                  </a:cubicBezTo>
                  <a:cubicBezTo>
                    <a:pt x="727" y="1994"/>
                    <a:pt x="869" y="2047"/>
                    <a:pt x="1014" y="2066"/>
                  </a:cubicBezTo>
                  <a:cubicBezTo>
                    <a:pt x="1034" y="2068"/>
                    <a:pt x="1054" y="2069"/>
                    <a:pt x="1074" y="2069"/>
                  </a:cubicBezTo>
                  <a:cubicBezTo>
                    <a:pt x="1182" y="2069"/>
                    <a:pt x="1288" y="2040"/>
                    <a:pt x="1384" y="1984"/>
                  </a:cubicBezTo>
                  <a:cubicBezTo>
                    <a:pt x="1586" y="1871"/>
                    <a:pt x="1728" y="1678"/>
                    <a:pt x="1920" y="1552"/>
                  </a:cubicBezTo>
                  <a:cubicBezTo>
                    <a:pt x="2154" y="1400"/>
                    <a:pt x="2432" y="1397"/>
                    <a:pt x="2694" y="1337"/>
                  </a:cubicBezTo>
                  <a:cubicBezTo>
                    <a:pt x="2807" y="1315"/>
                    <a:pt x="2911" y="1268"/>
                    <a:pt x="3000" y="1195"/>
                  </a:cubicBezTo>
                  <a:cubicBezTo>
                    <a:pt x="3098" y="1113"/>
                    <a:pt x="3142" y="987"/>
                    <a:pt x="3120" y="864"/>
                  </a:cubicBezTo>
                  <a:cubicBezTo>
                    <a:pt x="3098" y="728"/>
                    <a:pt x="3003" y="611"/>
                    <a:pt x="2911" y="513"/>
                  </a:cubicBezTo>
                  <a:cubicBezTo>
                    <a:pt x="2810" y="397"/>
                    <a:pt x="2697" y="289"/>
                    <a:pt x="2577" y="191"/>
                  </a:cubicBezTo>
                  <a:cubicBezTo>
                    <a:pt x="2569" y="185"/>
                    <a:pt x="2558" y="182"/>
                    <a:pt x="2546" y="182"/>
                  </a:cubicBezTo>
                  <a:cubicBezTo>
                    <a:pt x="2540" y="182"/>
                    <a:pt x="2533" y="183"/>
                    <a:pt x="2526" y="185"/>
                  </a:cubicBezTo>
                  <a:cubicBezTo>
                    <a:pt x="2526" y="182"/>
                    <a:pt x="2523" y="179"/>
                    <a:pt x="2520" y="176"/>
                  </a:cubicBezTo>
                  <a:cubicBezTo>
                    <a:pt x="2400" y="47"/>
                    <a:pt x="2227" y="0"/>
                    <a:pt x="2055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96" name="Google Shape;809;p44"/>
            <p:cNvSpPr/>
            <p:nvPr/>
          </p:nvSpPr>
          <p:spPr>
            <a:xfrm>
              <a:off x="3625434" y="2520090"/>
              <a:ext cx="211548" cy="79254"/>
            </a:xfrm>
            <a:custGeom>
              <a:avLst/>
              <a:ahLst/>
              <a:rect l="l" t="t" r="r" b="b"/>
              <a:pathLst>
                <a:path w="4834" h="1811" extrusionOk="0">
                  <a:moveTo>
                    <a:pt x="3206" y="0"/>
                  </a:moveTo>
                  <a:cubicBezTo>
                    <a:pt x="3048" y="0"/>
                    <a:pt x="2961" y="145"/>
                    <a:pt x="2823" y="200"/>
                  </a:cubicBezTo>
                  <a:cubicBezTo>
                    <a:pt x="2794" y="211"/>
                    <a:pt x="2764" y="215"/>
                    <a:pt x="2734" y="215"/>
                  </a:cubicBezTo>
                  <a:cubicBezTo>
                    <a:pt x="2669" y="215"/>
                    <a:pt x="2602" y="196"/>
                    <a:pt x="2539" y="187"/>
                  </a:cubicBezTo>
                  <a:cubicBezTo>
                    <a:pt x="2521" y="184"/>
                    <a:pt x="2503" y="183"/>
                    <a:pt x="2485" y="183"/>
                  </a:cubicBezTo>
                  <a:cubicBezTo>
                    <a:pt x="2425" y="183"/>
                    <a:pt x="2366" y="199"/>
                    <a:pt x="2315" y="228"/>
                  </a:cubicBezTo>
                  <a:cubicBezTo>
                    <a:pt x="2249" y="269"/>
                    <a:pt x="2214" y="342"/>
                    <a:pt x="2226" y="418"/>
                  </a:cubicBezTo>
                  <a:cubicBezTo>
                    <a:pt x="2233" y="478"/>
                    <a:pt x="2242" y="522"/>
                    <a:pt x="2189" y="563"/>
                  </a:cubicBezTo>
                  <a:cubicBezTo>
                    <a:pt x="2100" y="635"/>
                    <a:pt x="1977" y="658"/>
                    <a:pt x="1885" y="730"/>
                  </a:cubicBezTo>
                  <a:cubicBezTo>
                    <a:pt x="1832" y="777"/>
                    <a:pt x="1794" y="841"/>
                    <a:pt x="1778" y="910"/>
                  </a:cubicBezTo>
                  <a:cubicBezTo>
                    <a:pt x="1772" y="951"/>
                    <a:pt x="1750" y="989"/>
                    <a:pt x="1715" y="1014"/>
                  </a:cubicBezTo>
                  <a:cubicBezTo>
                    <a:pt x="1687" y="1033"/>
                    <a:pt x="1655" y="1043"/>
                    <a:pt x="1623" y="1049"/>
                  </a:cubicBezTo>
                  <a:cubicBezTo>
                    <a:pt x="1608" y="1051"/>
                    <a:pt x="1592" y="1052"/>
                    <a:pt x="1576" y="1052"/>
                  </a:cubicBezTo>
                  <a:cubicBezTo>
                    <a:pt x="1499" y="1052"/>
                    <a:pt x="1421" y="1030"/>
                    <a:pt x="1346" y="1017"/>
                  </a:cubicBezTo>
                  <a:cubicBezTo>
                    <a:pt x="1316" y="1012"/>
                    <a:pt x="1285" y="1010"/>
                    <a:pt x="1254" y="1010"/>
                  </a:cubicBezTo>
                  <a:cubicBezTo>
                    <a:pt x="1189" y="1010"/>
                    <a:pt x="1124" y="1021"/>
                    <a:pt x="1062" y="1043"/>
                  </a:cubicBezTo>
                  <a:cubicBezTo>
                    <a:pt x="856" y="1112"/>
                    <a:pt x="654" y="1200"/>
                    <a:pt x="452" y="1279"/>
                  </a:cubicBezTo>
                  <a:cubicBezTo>
                    <a:pt x="339" y="1320"/>
                    <a:pt x="1" y="1406"/>
                    <a:pt x="105" y="1595"/>
                  </a:cubicBezTo>
                  <a:cubicBezTo>
                    <a:pt x="115" y="1611"/>
                    <a:pt x="130" y="1620"/>
                    <a:pt x="152" y="1620"/>
                  </a:cubicBezTo>
                  <a:cubicBezTo>
                    <a:pt x="184" y="1619"/>
                    <a:pt x="216" y="1618"/>
                    <a:pt x="248" y="1618"/>
                  </a:cubicBezTo>
                  <a:cubicBezTo>
                    <a:pt x="452" y="1618"/>
                    <a:pt x="656" y="1653"/>
                    <a:pt x="850" y="1721"/>
                  </a:cubicBezTo>
                  <a:cubicBezTo>
                    <a:pt x="961" y="1766"/>
                    <a:pt x="1074" y="1794"/>
                    <a:pt x="1191" y="1810"/>
                  </a:cubicBezTo>
                  <a:cubicBezTo>
                    <a:pt x="1201" y="1810"/>
                    <a:pt x="1212" y="1810"/>
                    <a:pt x="1222" y="1810"/>
                  </a:cubicBezTo>
                  <a:cubicBezTo>
                    <a:pt x="1316" y="1810"/>
                    <a:pt x="1409" y="1797"/>
                    <a:pt x="1500" y="1772"/>
                  </a:cubicBezTo>
                  <a:cubicBezTo>
                    <a:pt x="1592" y="1743"/>
                    <a:pt x="1687" y="1721"/>
                    <a:pt x="1781" y="1709"/>
                  </a:cubicBezTo>
                  <a:cubicBezTo>
                    <a:pt x="1801" y="1707"/>
                    <a:pt x="1820" y="1707"/>
                    <a:pt x="1840" y="1707"/>
                  </a:cubicBezTo>
                  <a:cubicBezTo>
                    <a:pt x="1912" y="1707"/>
                    <a:pt x="1983" y="1715"/>
                    <a:pt x="2053" y="1728"/>
                  </a:cubicBezTo>
                  <a:cubicBezTo>
                    <a:pt x="2082" y="1732"/>
                    <a:pt x="2112" y="1735"/>
                    <a:pt x="2141" y="1735"/>
                  </a:cubicBezTo>
                  <a:cubicBezTo>
                    <a:pt x="2198" y="1735"/>
                    <a:pt x="2254" y="1724"/>
                    <a:pt x="2302" y="1693"/>
                  </a:cubicBezTo>
                  <a:cubicBezTo>
                    <a:pt x="2368" y="1642"/>
                    <a:pt x="2410" y="1570"/>
                    <a:pt x="2422" y="1491"/>
                  </a:cubicBezTo>
                  <a:cubicBezTo>
                    <a:pt x="2451" y="1311"/>
                    <a:pt x="2359" y="1125"/>
                    <a:pt x="2460" y="964"/>
                  </a:cubicBezTo>
                  <a:cubicBezTo>
                    <a:pt x="2542" y="837"/>
                    <a:pt x="2690" y="762"/>
                    <a:pt x="2833" y="730"/>
                  </a:cubicBezTo>
                  <a:cubicBezTo>
                    <a:pt x="2890" y="720"/>
                    <a:pt x="2947" y="715"/>
                    <a:pt x="3004" y="715"/>
                  </a:cubicBezTo>
                  <a:cubicBezTo>
                    <a:pt x="3143" y="715"/>
                    <a:pt x="3280" y="745"/>
                    <a:pt x="3407" y="803"/>
                  </a:cubicBezTo>
                  <a:cubicBezTo>
                    <a:pt x="3556" y="862"/>
                    <a:pt x="3693" y="970"/>
                    <a:pt x="3852" y="970"/>
                  </a:cubicBezTo>
                  <a:cubicBezTo>
                    <a:pt x="3879" y="970"/>
                    <a:pt x="3906" y="967"/>
                    <a:pt x="3934" y="961"/>
                  </a:cubicBezTo>
                  <a:cubicBezTo>
                    <a:pt x="4092" y="923"/>
                    <a:pt x="4218" y="784"/>
                    <a:pt x="4382" y="777"/>
                  </a:cubicBezTo>
                  <a:cubicBezTo>
                    <a:pt x="4385" y="777"/>
                    <a:pt x="4388" y="777"/>
                    <a:pt x="4390" y="777"/>
                  </a:cubicBezTo>
                  <a:cubicBezTo>
                    <a:pt x="4467" y="777"/>
                    <a:pt x="4557" y="802"/>
                    <a:pt x="4640" y="802"/>
                  </a:cubicBezTo>
                  <a:cubicBezTo>
                    <a:pt x="4707" y="802"/>
                    <a:pt x="4768" y="786"/>
                    <a:pt x="4815" y="730"/>
                  </a:cubicBezTo>
                  <a:cubicBezTo>
                    <a:pt x="4834" y="711"/>
                    <a:pt x="4831" y="676"/>
                    <a:pt x="4809" y="661"/>
                  </a:cubicBezTo>
                  <a:cubicBezTo>
                    <a:pt x="4727" y="598"/>
                    <a:pt x="4638" y="538"/>
                    <a:pt x="4559" y="474"/>
                  </a:cubicBezTo>
                  <a:cubicBezTo>
                    <a:pt x="4480" y="411"/>
                    <a:pt x="4405" y="345"/>
                    <a:pt x="4326" y="282"/>
                  </a:cubicBezTo>
                  <a:cubicBezTo>
                    <a:pt x="4322" y="276"/>
                    <a:pt x="4315" y="274"/>
                    <a:pt x="4308" y="274"/>
                  </a:cubicBezTo>
                  <a:cubicBezTo>
                    <a:pt x="4305" y="274"/>
                    <a:pt x="4301" y="274"/>
                    <a:pt x="4297" y="276"/>
                  </a:cubicBezTo>
                  <a:cubicBezTo>
                    <a:pt x="4209" y="146"/>
                    <a:pt x="4045" y="99"/>
                    <a:pt x="3893" y="89"/>
                  </a:cubicBezTo>
                  <a:cubicBezTo>
                    <a:pt x="3776" y="80"/>
                    <a:pt x="3656" y="86"/>
                    <a:pt x="3546" y="77"/>
                  </a:cubicBezTo>
                  <a:cubicBezTo>
                    <a:pt x="3432" y="64"/>
                    <a:pt x="3331" y="4"/>
                    <a:pt x="3221" y="1"/>
                  </a:cubicBezTo>
                  <a:cubicBezTo>
                    <a:pt x="3216" y="1"/>
                    <a:pt x="3211" y="0"/>
                    <a:pt x="3206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97" name="Google Shape;810;p44"/>
            <p:cNvSpPr/>
            <p:nvPr/>
          </p:nvSpPr>
          <p:spPr>
            <a:xfrm>
              <a:off x="1634592" y="2867725"/>
              <a:ext cx="168704" cy="237061"/>
            </a:xfrm>
            <a:custGeom>
              <a:avLst/>
              <a:ahLst/>
              <a:rect l="l" t="t" r="r" b="b"/>
              <a:pathLst>
                <a:path w="3855" h="5417" extrusionOk="0">
                  <a:moveTo>
                    <a:pt x="830" y="0"/>
                  </a:moveTo>
                  <a:cubicBezTo>
                    <a:pt x="655" y="0"/>
                    <a:pt x="481" y="81"/>
                    <a:pt x="310" y="107"/>
                  </a:cubicBezTo>
                  <a:cubicBezTo>
                    <a:pt x="277" y="112"/>
                    <a:pt x="245" y="115"/>
                    <a:pt x="212" y="115"/>
                  </a:cubicBezTo>
                  <a:cubicBezTo>
                    <a:pt x="149" y="115"/>
                    <a:pt x="86" y="104"/>
                    <a:pt x="25" y="81"/>
                  </a:cubicBezTo>
                  <a:cubicBezTo>
                    <a:pt x="16" y="75"/>
                    <a:pt x="10" y="72"/>
                    <a:pt x="0" y="69"/>
                  </a:cubicBezTo>
                  <a:lnTo>
                    <a:pt x="0" y="69"/>
                  </a:lnTo>
                  <a:cubicBezTo>
                    <a:pt x="240" y="549"/>
                    <a:pt x="489" y="1022"/>
                    <a:pt x="755" y="1489"/>
                  </a:cubicBezTo>
                  <a:cubicBezTo>
                    <a:pt x="1013" y="1944"/>
                    <a:pt x="1282" y="2389"/>
                    <a:pt x="1563" y="2831"/>
                  </a:cubicBezTo>
                  <a:cubicBezTo>
                    <a:pt x="1705" y="3055"/>
                    <a:pt x="1847" y="3276"/>
                    <a:pt x="1992" y="3497"/>
                  </a:cubicBezTo>
                  <a:cubicBezTo>
                    <a:pt x="2140" y="3715"/>
                    <a:pt x="2292" y="3929"/>
                    <a:pt x="2443" y="4147"/>
                  </a:cubicBezTo>
                  <a:cubicBezTo>
                    <a:pt x="2646" y="4425"/>
                    <a:pt x="2851" y="4706"/>
                    <a:pt x="3056" y="4977"/>
                  </a:cubicBezTo>
                  <a:cubicBezTo>
                    <a:pt x="3170" y="5126"/>
                    <a:pt x="3280" y="5274"/>
                    <a:pt x="3394" y="5416"/>
                  </a:cubicBezTo>
                  <a:cubicBezTo>
                    <a:pt x="3400" y="5407"/>
                    <a:pt x="3403" y="5400"/>
                    <a:pt x="3409" y="5391"/>
                  </a:cubicBezTo>
                  <a:cubicBezTo>
                    <a:pt x="3539" y="5160"/>
                    <a:pt x="3545" y="4886"/>
                    <a:pt x="3517" y="4627"/>
                  </a:cubicBezTo>
                  <a:cubicBezTo>
                    <a:pt x="3482" y="4359"/>
                    <a:pt x="3413" y="4087"/>
                    <a:pt x="3403" y="3819"/>
                  </a:cubicBezTo>
                  <a:cubicBezTo>
                    <a:pt x="3384" y="3560"/>
                    <a:pt x="3463" y="3307"/>
                    <a:pt x="3624" y="3102"/>
                  </a:cubicBezTo>
                  <a:cubicBezTo>
                    <a:pt x="3747" y="2913"/>
                    <a:pt x="3855" y="2708"/>
                    <a:pt x="3785" y="2477"/>
                  </a:cubicBezTo>
                  <a:cubicBezTo>
                    <a:pt x="3722" y="2266"/>
                    <a:pt x="3555" y="2105"/>
                    <a:pt x="3378" y="1988"/>
                  </a:cubicBezTo>
                  <a:cubicBezTo>
                    <a:pt x="3005" y="1742"/>
                    <a:pt x="2481" y="1694"/>
                    <a:pt x="2229" y="1293"/>
                  </a:cubicBezTo>
                  <a:cubicBezTo>
                    <a:pt x="2122" y="1120"/>
                    <a:pt x="2046" y="905"/>
                    <a:pt x="1850" y="814"/>
                  </a:cubicBezTo>
                  <a:cubicBezTo>
                    <a:pt x="1743" y="760"/>
                    <a:pt x="1610" y="760"/>
                    <a:pt x="1512" y="684"/>
                  </a:cubicBezTo>
                  <a:cubicBezTo>
                    <a:pt x="1443" y="621"/>
                    <a:pt x="1389" y="545"/>
                    <a:pt x="1351" y="460"/>
                  </a:cubicBezTo>
                  <a:cubicBezTo>
                    <a:pt x="1269" y="293"/>
                    <a:pt x="1190" y="107"/>
                    <a:pt x="1010" y="34"/>
                  </a:cubicBezTo>
                  <a:cubicBezTo>
                    <a:pt x="950" y="10"/>
                    <a:pt x="890" y="0"/>
                    <a:pt x="830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98" name="Google Shape;811;p44"/>
            <p:cNvSpPr/>
            <p:nvPr/>
          </p:nvSpPr>
          <p:spPr>
            <a:xfrm>
              <a:off x="1623258" y="2576498"/>
              <a:ext cx="118421" cy="130150"/>
            </a:xfrm>
            <a:custGeom>
              <a:avLst/>
              <a:ahLst/>
              <a:rect l="l" t="t" r="r" b="b"/>
              <a:pathLst>
                <a:path w="2706" h="2974" extrusionOk="0">
                  <a:moveTo>
                    <a:pt x="813" y="0"/>
                  </a:moveTo>
                  <a:cubicBezTo>
                    <a:pt x="771" y="0"/>
                    <a:pt x="731" y="20"/>
                    <a:pt x="711" y="69"/>
                  </a:cubicBezTo>
                  <a:cubicBezTo>
                    <a:pt x="707" y="72"/>
                    <a:pt x="707" y="76"/>
                    <a:pt x="711" y="79"/>
                  </a:cubicBezTo>
                  <a:lnTo>
                    <a:pt x="666" y="91"/>
                  </a:lnTo>
                  <a:cubicBezTo>
                    <a:pt x="663" y="79"/>
                    <a:pt x="654" y="66"/>
                    <a:pt x="638" y="60"/>
                  </a:cubicBezTo>
                  <a:cubicBezTo>
                    <a:pt x="617" y="53"/>
                    <a:pt x="595" y="49"/>
                    <a:pt x="573" y="49"/>
                  </a:cubicBezTo>
                  <a:cubicBezTo>
                    <a:pt x="525" y="49"/>
                    <a:pt x="478" y="65"/>
                    <a:pt x="439" y="98"/>
                  </a:cubicBezTo>
                  <a:cubicBezTo>
                    <a:pt x="303" y="199"/>
                    <a:pt x="307" y="363"/>
                    <a:pt x="256" y="514"/>
                  </a:cubicBezTo>
                  <a:cubicBezTo>
                    <a:pt x="212" y="650"/>
                    <a:pt x="73" y="729"/>
                    <a:pt x="22" y="862"/>
                  </a:cubicBezTo>
                  <a:cubicBezTo>
                    <a:pt x="0" y="922"/>
                    <a:pt x="7" y="988"/>
                    <a:pt x="48" y="1042"/>
                  </a:cubicBezTo>
                  <a:cubicBezTo>
                    <a:pt x="89" y="1098"/>
                    <a:pt x="152" y="1139"/>
                    <a:pt x="196" y="1196"/>
                  </a:cubicBezTo>
                  <a:cubicBezTo>
                    <a:pt x="278" y="1304"/>
                    <a:pt x="335" y="1424"/>
                    <a:pt x="367" y="1553"/>
                  </a:cubicBezTo>
                  <a:cubicBezTo>
                    <a:pt x="445" y="1824"/>
                    <a:pt x="471" y="2109"/>
                    <a:pt x="597" y="2364"/>
                  </a:cubicBezTo>
                  <a:cubicBezTo>
                    <a:pt x="801" y="2745"/>
                    <a:pt x="1196" y="2973"/>
                    <a:pt x="1613" y="2973"/>
                  </a:cubicBezTo>
                  <a:cubicBezTo>
                    <a:pt x="1724" y="2973"/>
                    <a:pt x="1837" y="2957"/>
                    <a:pt x="1948" y="2923"/>
                  </a:cubicBezTo>
                  <a:cubicBezTo>
                    <a:pt x="2106" y="2863"/>
                    <a:pt x="2257" y="2781"/>
                    <a:pt x="2396" y="2683"/>
                  </a:cubicBezTo>
                  <a:cubicBezTo>
                    <a:pt x="2519" y="2601"/>
                    <a:pt x="2643" y="2500"/>
                    <a:pt x="2674" y="2345"/>
                  </a:cubicBezTo>
                  <a:cubicBezTo>
                    <a:pt x="2706" y="2191"/>
                    <a:pt x="2643" y="2045"/>
                    <a:pt x="2592" y="1903"/>
                  </a:cubicBezTo>
                  <a:cubicBezTo>
                    <a:pt x="2560" y="1831"/>
                    <a:pt x="2538" y="1755"/>
                    <a:pt x="2523" y="1676"/>
                  </a:cubicBezTo>
                  <a:cubicBezTo>
                    <a:pt x="2513" y="1597"/>
                    <a:pt x="2513" y="1518"/>
                    <a:pt x="2463" y="1452"/>
                  </a:cubicBezTo>
                  <a:cubicBezTo>
                    <a:pt x="2381" y="1338"/>
                    <a:pt x="2229" y="1288"/>
                    <a:pt x="2096" y="1250"/>
                  </a:cubicBezTo>
                  <a:cubicBezTo>
                    <a:pt x="1967" y="1212"/>
                    <a:pt x="1822" y="1184"/>
                    <a:pt x="1711" y="1102"/>
                  </a:cubicBezTo>
                  <a:cubicBezTo>
                    <a:pt x="1585" y="1010"/>
                    <a:pt x="1544" y="852"/>
                    <a:pt x="1452" y="732"/>
                  </a:cubicBezTo>
                  <a:cubicBezTo>
                    <a:pt x="1367" y="622"/>
                    <a:pt x="1241" y="568"/>
                    <a:pt x="1137" y="477"/>
                  </a:cubicBezTo>
                  <a:cubicBezTo>
                    <a:pt x="1083" y="432"/>
                    <a:pt x="1045" y="372"/>
                    <a:pt x="1029" y="306"/>
                  </a:cubicBezTo>
                  <a:cubicBezTo>
                    <a:pt x="1014" y="230"/>
                    <a:pt x="1010" y="145"/>
                    <a:pt x="963" y="79"/>
                  </a:cubicBezTo>
                  <a:cubicBezTo>
                    <a:pt x="931" y="34"/>
                    <a:pt x="869" y="0"/>
                    <a:pt x="813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99" name="Google Shape;812;p44"/>
            <p:cNvSpPr/>
            <p:nvPr/>
          </p:nvSpPr>
          <p:spPr>
            <a:xfrm>
              <a:off x="1529873" y="2451999"/>
              <a:ext cx="90807" cy="142447"/>
            </a:xfrm>
            <a:custGeom>
              <a:avLst/>
              <a:ahLst/>
              <a:rect l="l" t="t" r="r" b="b"/>
              <a:pathLst>
                <a:path w="2075" h="3255" extrusionOk="0">
                  <a:moveTo>
                    <a:pt x="1416" y="1"/>
                  </a:moveTo>
                  <a:cubicBezTo>
                    <a:pt x="1412" y="1"/>
                    <a:pt x="1409" y="1"/>
                    <a:pt x="1405" y="1"/>
                  </a:cubicBezTo>
                  <a:cubicBezTo>
                    <a:pt x="1310" y="1"/>
                    <a:pt x="1219" y="48"/>
                    <a:pt x="1197" y="146"/>
                  </a:cubicBezTo>
                  <a:cubicBezTo>
                    <a:pt x="1190" y="177"/>
                    <a:pt x="1213" y="206"/>
                    <a:pt x="1241" y="209"/>
                  </a:cubicBezTo>
                  <a:lnTo>
                    <a:pt x="1241" y="250"/>
                  </a:lnTo>
                  <a:cubicBezTo>
                    <a:pt x="1240" y="250"/>
                    <a:pt x="1239" y="249"/>
                    <a:pt x="1238" y="249"/>
                  </a:cubicBezTo>
                  <a:cubicBezTo>
                    <a:pt x="1232" y="249"/>
                    <a:pt x="1226" y="257"/>
                    <a:pt x="1228" y="263"/>
                  </a:cubicBezTo>
                  <a:cubicBezTo>
                    <a:pt x="1254" y="326"/>
                    <a:pt x="1273" y="386"/>
                    <a:pt x="1291" y="449"/>
                  </a:cubicBezTo>
                  <a:cubicBezTo>
                    <a:pt x="1326" y="572"/>
                    <a:pt x="1351" y="717"/>
                    <a:pt x="1282" y="831"/>
                  </a:cubicBezTo>
                  <a:cubicBezTo>
                    <a:pt x="1244" y="891"/>
                    <a:pt x="1190" y="938"/>
                    <a:pt x="1130" y="973"/>
                  </a:cubicBezTo>
                  <a:cubicBezTo>
                    <a:pt x="1067" y="1008"/>
                    <a:pt x="998" y="1046"/>
                    <a:pt x="932" y="1087"/>
                  </a:cubicBezTo>
                  <a:cubicBezTo>
                    <a:pt x="707" y="1229"/>
                    <a:pt x="461" y="1446"/>
                    <a:pt x="518" y="1743"/>
                  </a:cubicBezTo>
                  <a:cubicBezTo>
                    <a:pt x="531" y="1822"/>
                    <a:pt x="559" y="1888"/>
                    <a:pt x="531" y="1967"/>
                  </a:cubicBezTo>
                  <a:cubicBezTo>
                    <a:pt x="496" y="2037"/>
                    <a:pt x="455" y="2103"/>
                    <a:pt x="408" y="2166"/>
                  </a:cubicBezTo>
                  <a:cubicBezTo>
                    <a:pt x="316" y="2308"/>
                    <a:pt x="228" y="2450"/>
                    <a:pt x="136" y="2592"/>
                  </a:cubicBezTo>
                  <a:cubicBezTo>
                    <a:pt x="86" y="2668"/>
                    <a:pt x="41" y="2741"/>
                    <a:pt x="0" y="2820"/>
                  </a:cubicBezTo>
                  <a:cubicBezTo>
                    <a:pt x="29" y="2955"/>
                    <a:pt x="64" y="3088"/>
                    <a:pt x="92" y="3227"/>
                  </a:cubicBezTo>
                  <a:cubicBezTo>
                    <a:pt x="105" y="3230"/>
                    <a:pt x="114" y="3236"/>
                    <a:pt x="127" y="3239"/>
                  </a:cubicBezTo>
                  <a:cubicBezTo>
                    <a:pt x="163" y="3249"/>
                    <a:pt x="200" y="3254"/>
                    <a:pt x="236" y="3254"/>
                  </a:cubicBezTo>
                  <a:cubicBezTo>
                    <a:pt x="305" y="3254"/>
                    <a:pt x="374" y="3237"/>
                    <a:pt x="436" y="3202"/>
                  </a:cubicBezTo>
                  <a:cubicBezTo>
                    <a:pt x="553" y="3132"/>
                    <a:pt x="632" y="3018"/>
                    <a:pt x="714" y="2917"/>
                  </a:cubicBezTo>
                  <a:cubicBezTo>
                    <a:pt x="802" y="2820"/>
                    <a:pt x="903" y="2734"/>
                    <a:pt x="1017" y="2668"/>
                  </a:cubicBezTo>
                  <a:cubicBezTo>
                    <a:pt x="1130" y="2605"/>
                    <a:pt x="1247" y="2548"/>
                    <a:pt x="1355" y="2476"/>
                  </a:cubicBezTo>
                  <a:cubicBezTo>
                    <a:pt x="1465" y="2403"/>
                    <a:pt x="1560" y="2308"/>
                    <a:pt x="1636" y="2198"/>
                  </a:cubicBezTo>
                  <a:cubicBezTo>
                    <a:pt x="1702" y="2075"/>
                    <a:pt x="1762" y="1945"/>
                    <a:pt x="1806" y="1809"/>
                  </a:cubicBezTo>
                  <a:cubicBezTo>
                    <a:pt x="1860" y="1652"/>
                    <a:pt x="1913" y="1503"/>
                    <a:pt x="1967" y="1345"/>
                  </a:cubicBezTo>
                  <a:cubicBezTo>
                    <a:pt x="2018" y="1200"/>
                    <a:pt x="2074" y="1052"/>
                    <a:pt x="2059" y="894"/>
                  </a:cubicBezTo>
                  <a:cubicBezTo>
                    <a:pt x="2046" y="739"/>
                    <a:pt x="1976" y="600"/>
                    <a:pt x="1907" y="468"/>
                  </a:cubicBezTo>
                  <a:cubicBezTo>
                    <a:pt x="1850" y="348"/>
                    <a:pt x="1787" y="218"/>
                    <a:pt x="1689" y="121"/>
                  </a:cubicBezTo>
                  <a:cubicBezTo>
                    <a:pt x="1616" y="44"/>
                    <a:pt x="1519" y="1"/>
                    <a:pt x="1416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00" name="Google Shape;813;p44"/>
            <p:cNvSpPr/>
            <p:nvPr/>
          </p:nvSpPr>
          <p:spPr>
            <a:xfrm>
              <a:off x="1505543" y="1480119"/>
              <a:ext cx="1644814" cy="1304516"/>
            </a:xfrm>
            <a:custGeom>
              <a:avLst/>
              <a:ahLst/>
              <a:rect l="l" t="t" r="r" b="b"/>
              <a:pathLst>
                <a:path w="37585" h="29809" extrusionOk="0">
                  <a:moveTo>
                    <a:pt x="11154" y="1"/>
                  </a:moveTo>
                  <a:cubicBezTo>
                    <a:pt x="10605" y="1"/>
                    <a:pt x="10052" y="90"/>
                    <a:pt x="9499" y="233"/>
                  </a:cubicBezTo>
                  <a:cubicBezTo>
                    <a:pt x="9130" y="324"/>
                    <a:pt x="8758" y="428"/>
                    <a:pt x="8388" y="539"/>
                  </a:cubicBezTo>
                  <a:cubicBezTo>
                    <a:pt x="7517" y="801"/>
                    <a:pt x="6661" y="1104"/>
                    <a:pt x="5815" y="1426"/>
                  </a:cubicBezTo>
                  <a:cubicBezTo>
                    <a:pt x="5320" y="1612"/>
                    <a:pt x="4831" y="1817"/>
                    <a:pt x="4344" y="2022"/>
                  </a:cubicBezTo>
                  <a:cubicBezTo>
                    <a:pt x="1955" y="6047"/>
                    <a:pt x="436" y="10722"/>
                    <a:pt x="1" y="15767"/>
                  </a:cubicBezTo>
                  <a:cubicBezTo>
                    <a:pt x="272" y="16123"/>
                    <a:pt x="569" y="16458"/>
                    <a:pt x="894" y="16767"/>
                  </a:cubicBezTo>
                  <a:cubicBezTo>
                    <a:pt x="1080" y="16944"/>
                    <a:pt x="1260" y="17137"/>
                    <a:pt x="1481" y="17269"/>
                  </a:cubicBezTo>
                  <a:cubicBezTo>
                    <a:pt x="1673" y="17379"/>
                    <a:pt x="1857" y="17402"/>
                    <a:pt x="2069" y="17402"/>
                  </a:cubicBezTo>
                  <a:cubicBezTo>
                    <a:pt x="2083" y="17402"/>
                    <a:pt x="2098" y="17402"/>
                    <a:pt x="2113" y="17402"/>
                  </a:cubicBezTo>
                  <a:cubicBezTo>
                    <a:pt x="2121" y="17402"/>
                    <a:pt x="2128" y="17402"/>
                    <a:pt x="2136" y="17402"/>
                  </a:cubicBezTo>
                  <a:cubicBezTo>
                    <a:pt x="2473" y="17402"/>
                    <a:pt x="2681" y="17536"/>
                    <a:pt x="2681" y="17894"/>
                  </a:cubicBezTo>
                  <a:cubicBezTo>
                    <a:pt x="2684" y="18115"/>
                    <a:pt x="2615" y="18336"/>
                    <a:pt x="2539" y="18542"/>
                  </a:cubicBezTo>
                  <a:cubicBezTo>
                    <a:pt x="2400" y="18898"/>
                    <a:pt x="2267" y="19211"/>
                    <a:pt x="2353" y="19609"/>
                  </a:cubicBezTo>
                  <a:cubicBezTo>
                    <a:pt x="2405" y="19886"/>
                    <a:pt x="2573" y="20093"/>
                    <a:pt x="2853" y="20093"/>
                  </a:cubicBezTo>
                  <a:cubicBezTo>
                    <a:pt x="2876" y="20093"/>
                    <a:pt x="2899" y="20091"/>
                    <a:pt x="2924" y="20088"/>
                  </a:cubicBezTo>
                  <a:cubicBezTo>
                    <a:pt x="2959" y="20079"/>
                    <a:pt x="2981" y="20050"/>
                    <a:pt x="2984" y="20016"/>
                  </a:cubicBezTo>
                  <a:cubicBezTo>
                    <a:pt x="2930" y="19315"/>
                    <a:pt x="3511" y="18687"/>
                    <a:pt x="4206" y="18684"/>
                  </a:cubicBezTo>
                  <a:lnTo>
                    <a:pt x="4206" y="18684"/>
                  </a:lnTo>
                  <a:cubicBezTo>
                    <a:pt x="4487" y="19618"/>
                    <a:pt x="4060" y="20584"/>
                    <a:pt x="4240" y="21534"/>
                  </a:cubicBezTo>
                  <a:cubicBezTo>
                    <a:pt x="4367" y="22219"/>
                    <a:pt x="4846" y="22727"/>
                    <a:pt x="5440" y="23062"/>
                  </a:cubicBezTo>
                  <a:cubicBezTo>
                    <a:pt x="5740" y="23223"/>
                    <a:pt x="6052" y="23359"/>
                    <a:pt x="6374" y="23463"/>
                  </a:cubicBezTo>
                  <a:cubicBezTo>
                    <a:pt x="6557" y="23520"/>
                    <a:pt x="6744" y="23573"/>
                    <a:pt x="6924" y="23624"/>
                  </a:cubicBezTo>
                  <a:cubicBezTo>
                    <a:pt x="7122" y="23671"/>
                    <a:pt x="7305" y="23693"/>
                    <a:pt x="7403" y="23883"/>
                  </a:cubicBezTo>
                  <a:cubicBezTo>
                    <a:pt x="7492" y="24066"/>
                    <a:pt x="7507" y="24274"/>
                    <a:pt x="7444" y="24467"/>
                  </a:cubicBezTo>
                  <a:cubicBezTo>
                    <a:pt x="7375" y="24647"/>
                    <a:pt x="7208" y="24770"/>
                    <a:pt x="7081" y="24906"/>
                  </a:cubicBezTo>
                  <a:cubicBezTo>
                    <a:pt x="6876" y="25136"/>
                    <a:pt x="6822" y="25357"/>
                    <a:pt x="6933" y="25650"/>
                  </a:cubicBezTo>
                  <a:cubicBezTo>
                    <a:pt x="6961" y="25717"/>
                    <a:pt x="6983" y="25783"/>
                    <a:pt x="7002" y="25853"/>
                  </a:cubicBezTo>
                  <a:cubicBezTo>
                    <a:pt x="6993" y="25862"/>
                    <a:pt x="6987" y="25871"/>
                    <a:pt x="6977" y="25881"/>
                  </a:cubicBezTo>
                  <a:cubicBezTo>
                    <a:pt x="6737" y="26168"/>
                    <a:pt x="6387" y="26506"/>
                    <a:pt x="6441" y="26923"/>
                  </a:cubicBezTo>
                  <a:cubicBezTo>
                    <a:pt x="6450" y="26967"/>
                    <a:pt x="6453" y="27021"/>
                    <a:pt x="6494" y="27052"/>
                  </a:cubicBezTo>
                  <a:cubicBezTo>
                    <a:pt x="6511" y="27062"/>
                    <a:pt x="6530" y="27067"/>
                    <a:pt x="6549" y="27067"/>
                  </a:cubicBezTo>
                  <a:cubicBezTo>
                    <a:pt x="6572" y="27067"/>
                    <a:pt x="6595" y="27060"/>
                    <a:pt x="6614" y="27046"/>
                  </a:cubicBezTo>
                  <a:cubicBezTo>
                    <a:pt x="6661" y="27011"/>
                    <a:pt x="6709" y="26976"/>
                    <a:pt x="6753" y="26938"/>
                  </a:cubicBezTo>
                  <a:cubicBezTo>
                    <a:pt x="6797" y="26904"/>
                    <a:pt x="6841" y="26866"/>
                    <a:pt x="6886" y="26831"/>
                  </a:cubicBezTo>
                  <a:lnTo>
                    <a:pt x="7192" y="26582"/>
                  </a:lnTo>
                  <a:cubicBezTo>
                    <a:pt x="7227" y="26654"/>
                    <a:pt x="7271" y="26727"/>
                    <a:pt x="7321" y="26790"/>
                  </a:cubicBezTo>
                  <a:cubicBezTo>
                    <a:pt x="7331" y="26796"/>
                    <a:pt x="7334" y="26806"/>
                    <a:pt x="7340" y="26812"/>
                  </a:cubicBezTo>
                  <a:cubicBezTo>
                    <a:pt x="7305" y="26850"/>
                    <a:pt x="7271" y="26891"/>
                    <a:pt x="7242" y="26929"/>
                  </a:cubicBezTo>
                  <a:cubicBezTo>
                    <a:pt x="7201" y="26989"/>
                    <a:pt x="7154" y="27046"/>
                    <a:pt x="7103" y="27099"/>
                  </a:cubicBezTo>
                  <a:cubicBezTo>
                    <a:pt x="7056" y="27144"/>
                    <a:pt x="6999" y="27181"/>
                    <a:pt x="6942" y="27213"/>
                  </a:cubicBezTo>
                  <a:cubicBezTo>
                    <a:pt x="6822" y="27273"/>
                    <a:pt x="6693" y="27311"/>
                    <a:pt x="6567" y="27361"/>
                  </a:cubicBezTo>
                  <a:cubicBezTo>
                    <a:pt x="6336" y="27453"/>
                    <a:pt x="6112" y="27614"/>
                    <a:pt x="6087" y="27879"/>
                  </a:cubicBezTo>
                  <a:cubicBezTo>
                    <a:pt x="6078" y="28021"/>
                    <a:pt x="6122" y="28166"/>
                    <a:pt x="6078" y="28305"/>
                  </a:cubicBezTo>
                  <a:cubicBezTo>
                    <a:pt x="6036" y="28432"/>
                    <a:pt x="5920" y="28504"/>
                    <a:pt x="5806" y="28564"/>
                  </a:cubicBezTo>
                  <a:cubicBezTo>
                    <a:pt x="5535" y="28700"/>
                    <a:pt x="5254" y="28817"/>
                    <a:pt x="4966" y="28908"/>
                  </a:cubicBezTo>
                  <a:cubicBezTo>
                    <a:pt x="4389" y="29091"/>
                    <a:pt x="3789" y="29192"/>
                    <a:pt x="3183" y="29202"/>
                  </a:cubicBezTo>
                  <a:cubicBezTo>
                    <a:pt x="2877" y="29199"/>
                    <a:pt x="2570" y="29180"/>
                    <a:pt x="2267" y="29142"/>
                  </a:cubicBezTo>
                  <a:cubicBezTo>
                    <a:pt x="2106" y="29120"/>
                    <a:pt x="1942" y="29110"/>
                    <a:pt x="1778" y="29107"/>
                  </a:cubicBezTo>
                  <a:lnTo>
                    <a:pt x="1778" y="29107"/>
                  </a:lnTo>
                  <a:cubicBezTo>
                    <a:pt x="1822" y="29221"/>
                    <a:pt x="1866" y="29338"/>
                    <a:pt x="1914" y="29451"/>
                  </a:cubicBezTo>
                  <a:cubicBezTo>
                    <a:pt x="2379" y="29625"/>
                    <a:pt x="2854" y="29808"/>
                    <a:pt x="3353" y="29808"/>
                  </a:cubicBezTo>
                  <a:cubicBezTo>
                    <a:pt x="3362" y="29808"/>
                    <a:pt x="3370" y="29808"/>
                    <a:pt x="3379" y="29808"/>
                  </a:cubicBezTo>
                  <a:cubicBezTo>
                    <a:pt x="3726" y="29808"/>
                    <a:pt x="4064" y="29710"/>
                    <a:pt x="4398" y="29631"/>
                  </a:cubicBezTo>
                  <a:cubicBezTo>
                    <a:pt x="4730" y="29552"/>
                    <a:pt x="5058" y="29480"/>
                    <a:pt x="5392" y="29401"/>
                  </a:cubicBezTo>
                  <a:cubicBezTo>
                    <a:pt x="5664" y="29338"/>
                    <a:pt x="5939" y="29259"/>
                    <a:pt x="6188" y="29126"/>
                  </a:cubicBezTo>
                  <a:cubicBezTo>
                    <a:pt x="6441" y="29000"/>
                    <a:pt x="6652" y="28807"/>
                    <a:pt x="6800" y="28567"/>
                  </a:cubicBezTo>
                  <a:cubicBezTo>
                    <a:pt x="6965" y="28321"/>
                    <a:pt x="7075" y="28050"/>
                    <a:pt x="7245" y="27813"/>
                  </a:cubicBezTo>
                  <a:cubicBezTo>
                    <a:pt x="7422" y="27563"/>
                    <a:pt x="7659" y="27358"/>
                    <a:pt x="7889" y="27156"/>
                  </a:cubicBezTo>
                  <a:cubicBezTo>
                    <a:pt x="7893" y="27153"/>
                    <a:pt x="7899" y="27153"/>
                    <a:pt x="7899" y="27147"/>
                  </a:cubicBezTo>
                  <a:cubicBezTo>
                    <a:pt x="7979" y="27165"/>
                    <a:pt x="8061" y="27173"/>
                    <a:pt x="8141" y="27173"/>
                  </a:cubicBezTo>
                  <a:cubicBezTo>
                    <a:pt x="8156" y="27173"/>
                    <a:pt x="8171" y="27173"/>
                    <a:pt x="8186" y="27172"/>
                  </a:cubicBezTo>
                  <a:cubicBezTo>
                    <a:pt x="8221" y="27172"/>
                    <a:pt x="8249" y="27150"/>
                    <a:pt x="8262" y="27118"/>
                  </a:cubicBezTo>
                  <a:cubicBezTo>
                    <a:pt x="8524" y="26187"/>
                    <a:pt x="9809" y="26294"/>
                    <a:pt x="10396" y="25679"/>
                  </a:cubicBezTo>
                  <a:cubicBezTo>
                    <a:pt x="10506" y="25562"/>
                    <a:pt x="10601" y="25426"/>
                    <a:pt x="10671" y="25278"/>
                  </a:cubicBezTo>
                  <a:cubicBezTo>
                    <a:pt x="10759" y="25076"/>
                    <a:pt x="10768" y="24864"/>
                    <a:pt x="10841" y="24659"/>
                  </a:cubicBezTo>
                  <a:cubicBezTo>
                    <a:pt x="10967" y="24303"/>
                    <a:pt x="11349" y="24211"/>
                    <a:pt x="11561" y="23921"/>
                  </a:cubicBezTo>
                  <a:cubicBezTo>
                    <a:pt x="11627" y="23839"/>
                    <a:pt x="11665" y="23738"/>
                    <a:pt x="11674" y="23633"/>
                  </a:cubicBezTo>
                  <a:cubicBezTo>
                    <a:pt x="11684" y="23513"/>
                    <a:pt x="11662" y="23422"/>
                    <a:pt x="11816" y="23393"/>
                  </a:cubicBezTo>
                  <a:cubicBezTo>
                    <a:pt x="11832" y="23390"/>
                    <a:pt x="11847" y="23388"/>
                    <a:pt x="11863" y="23388"/>
                  </a:cubicBezTo>
                  <a:cubicBezTo>
                    <a:pt x="11945" y="23388"/>
                    <a:pt x="12027" y="23434"/>
                    <a:pt x="12088" y="23482"/>
                  </a:cubicBezTo>
                  <a:cubicBezTo>
                    <a:pt x="12369" y="23671"/>
                    <a:pt x="12539" y="23993"/>
                    <a:pt x="12820" y="24202"/>
                  </a:cubicBezTo>
                  <a:cubicBezTo>
                    <a:pt x="13161" y="24454"/>
                    <a:pt x="13534" y="24675"/>
                    <a:pt x="13897" y="24906"/>
                  </a:cubicBezTo>
                  <a:cubicBezTo>
                    <a:pt x="14096" y="25038"/>
                    <a:pt x="14367" y="25164"/>
                    <a:pt x="14449" y="25411"/>
                  </a:cubicBezTo>
                  <a:cubicBezTo>
                    <a:pt x="14512" y="25606"/>
                    <a:pt x="14459" y="25815"/>
                    <a:pt x="14433" y="26017"/>
                  </a:cubicBezTo>
                  <a:cubicBezTo>
                    <a:pt x="14389" y="26389"/>
                    <a:pt x="14503" y="26717"/>
                    <a:pt x="14664" y="27049"/>
                  </a:cubicBezTo>
                  <a:cubicBezTo>
                    <a:pt x="14743" y="27211"/>
                    <a:pt x="14851" y="27435"/>
                    <a:pt x="15044" y="27435"/>
                  </a:cubicBezTo>
                  <a:cubicBezTo>
                    <a:pt x="15073" y="27435"/>
                    <a:pt x="15104" y="27429"/>
                    <a:pt x="15137" y="27418"/>
                  </a:cubicBezTo>
                  <a:cubicBezTo>
                    <a:pt x="15425" y="27314"/>
                    <a:pt x="15589" y="26878"/>
                    <a:pt x="15674" y="26620"/>
                  </a:cubicBezTo>
                  <a:cubicBezTo>
                    <a:pt x="15743" y="26427"/>
                    <a:pt x="15794" y="26231"/>
                    <a:pt x="15832" y="26032"/>
                  </a:cubicBezTo>
                  <a:cubicBezTo>
                    <a:pt x="15882" y="25815"/>
                    <a:pt x="15917" y="25606"/>
                    <a:pt x="15961" y="25395"/>
                  </a:cubicBezTo>
                  <a:cubicBezTo>
                    <a:pt x="16050" y="24975"/>
                    <a:pt x="16062" y="24454"/>
                    <a:pt x="16485" y="24224"/>
                  </a:cubicBezTo>
                  <a:cubicBezTo>
                    <a:pt x="16760" y="24078"/>
                    <a:pt x="17072" y="24003"/>
                    <a:pt x="17274" y="23750"/>
                  </a:cubicBezTo>
                  <a:cubicBezTo>
                    <a:pt x="17451" y="23520"/>
                    <a:pt x="17511" y="23232"/>
                    <a:pt x="17656" y="22986"/>
                  </a:cubicBezTo>
                  <a:cubicBezTo>
                    <a:pt x="17909" y="22557"/>
                    <a:pt x="18351" y="22655"/>
                    <a:pt x="18777" y="22617"/>
                  </a:cubicBezTo>
                  <a:cubicBezTo>
                    <a:pt x="19172" y="22576"/>
                    <a:pt x="19531" y="22409"/>
                    <a:pt x="19904" y="22301"/>
                  </a:cubicBezTo>
                  <a:cubicBezTo>
                    <a:pt x="20295" y="22184"/>
                    <a:pt x="20677" y="22222"/>
                    <a:pt x="21072" y="22178"/>
                  </a:cubicBezTo>
                  <a:cubicBezTo>
                    <a:pt x="21419" y="22140"/>
                    <a:pt x="21640" y="21995"/>
                    <a:pt x="21886" y="21765"/>
                  </a:cubicBezTo>
                  <a:cubicBezTo>
                    <a:pt x="22003" y="21658"/>
                    <a:pt x="22174" y="21512"/>
                    <a:pt x="22345" y="21512"/>
                  </a:cubicBezTo>
                  <a:cubicBezTo>
                    <a:pt x="22397" y="21512"/>
                    <a:pt x="22448" y="21525"/>
                    <a:pt x="22499" y="21556"/>
                  </a:cubicBezTo>
                  <a:cubicBezTo>
                    <a:pt x="22565" y="21597"/>
                    <a:pt x="22571" y="21660"/>
                    <a:pt x="22644" y="21679"/>
                  </a:cubicBezTo>
                  <a:cubicBezTo>
                    <a:pt x="22792" y="21989"/>
                    <a:pt x="22350" y="22415"/>
                    <a:pt x="22164" y="22620"/>
                  </a:cubicBezTo>
                  <a:cubicBezTo>
                    <a:pt x="21950" y="22857"/>
                    <a:pt x="21700" y="23081"/>
                    <a:pt x="21391" y="23172"/>
                  </a:cubicBezTo>
                  <a:cubicBezTo>
                    <a:pt x="20927" y="23315"/>
                    <a:pt x="20295" y="23154"/>
                    <a:pt x="20172" y="23788"/>
                  </a:cubicBezTo>
                  <a:cubicBezTo>
                    <a:pt x="20065" y="24325"/>
                    <a:pt x="20501" y="24735"/>
                    <a:pt x="20876" y="25032"/>
                  </a:cubicBezTo>
                  <a:cubicBezTo>
                    <a:pt x="21394" y="25439"/>
                    <a:pt x="21981" y="25748"/>
                    <a:pt x="22609" y="25944"/>
                  </a:cubicBezTo>
                  <a:cubicBezTo>
                    <a:pt x="22813" y="26008"/>
                    <a:pt x="23063" y="26092"/>
                    <a:pt x="23293" y="26092"/>
                  </a:cubicBezTo>
                  <a:cubicBezTo>
                    <a:pt x="23483" y="26092"/>
                    <a:pt x="23660" y="26035"/>
                    <a:pt x="23787" y="25862"/>
                  </a:cubicBezTo>
                  <a:cubicBezTo>
                    <a:pt x="23992" y="25581"/>
                    <a:pt x="24118" y="25196"/>
                    <a:pt x="24267" y="24880"/>
                  </a:cubicBezTo>
                  <a:lnTo>
                    <a:pt x="24677" y="24012"/>
                  </a:lnTo>
                  <a:cubicBezTo>
                    <a:pt x="24980" y="23378"/>
                    <a:pt x="25280" y="22740"/>
                    <a:pt x="25583" y="22102"/>
                  </a:cubicBezTo>
                  <a:cubicBezTo>
                    <a:pt x="25709" y="21828"/>
                    <a:pt x="25870" y="21550"/>
                    <a:pt x="25924" y="21253"/>
                  </a:cubicBezTo>
                  <a:cubicBezTo>
                    <a:pt x="25978" y="20963"/>
                    <a:pt x="25905" y="20675"/>
                    <a:pt x="25984" y="20385"/>
                  </a:cubicBezTo>
                  <a:cubicBezTo>
                    <a:pt x="26034" y="20177"/>
                    <a:pt x="26135" y="19987"/>
                    <a:pt x="26284" y="19833"/>
                  </a:cubicBezTo>
                  <a:cubicBezTo>
                    <a:pt x="26408" y="19702"/>
                    <a:pt x="26527" y="19655"/>
                    <a:pt x="26676" y="19655"/>
                  </a:cubicBezTo>
                  <a:cubicBezTo>
                    <a:pt x="26736" y="19655"/>
                    <a:pt x="26800" y="19662"/>
                    <a:pt x="26871" y="19675"/>
                  </a:cubicBezTo>
                  <a:cubicBezTo>
                    <a:pt x="27015" y="19702"/>
                    <a:pt x="27153" y="19728"/>
                    <a:pt x="27296" y="19728"/>
                  </a:cubicBezTo>
                  <a:cubicBezTo>
                    <a:pt x="27350" y="19728"/>
                    <a:pt x="27405" y="19724"/>
                    <a:pt x="27461" y="19716"/>
                  </a:cubicBezTo>
                  <a:cubicBezTo>
                    <a:pt x="27909" y="19662"/>
                    <a:pt x="28307" y="19416"/>
                    <a:pt x="28560" y="19040"/>
                  </a:cubicBezTo>
                  <a:cubicBezTo>
                    <a:pt x="28695" y="18832"/>
                    <a:pt x="28749" y="18557"/>
                    <a:pt x="28926" y="18371"/>
                  </a:cubicBezTo>
                  <a:cubicBezTo>
                    <a:pt x="29011" y="18279"/>
                    <a:pt x="29106" y="18245"/>
                    <a:pt x="29204" y="18245"/>
                  </a:cubicBezTo>
                  <a:cubicBezTo>
                    <a:pt x="29353" y="18245"/>
                    <a:pt x="29509" y="18323"/>
                    <a:pt x="29652" y="18399"/>
                  </a:cubicBezTo>
                  <a:cubicBezTo>
                    <a:pt x="29854" y="18507"/>
                    <a:pt x="30040" y="18595"/>
                    <a:pt x="30227" y="18595"/>
                  </a:cubicBezTo>
                  <a:cubicBezTo>
                    <a:pt x="30363" y="18595"/>
                    <a:pt x="30500" y="18548"/>
                    <a:pt x="30643" y="18425"/>
                  </a:cubicBezTo>
                  <a:cubicBezTo>
                    <a:pt x="30893" y="18210"/>
                    <a:pt x="31091" y="18071"/>
                    <a:pt x="31423" y="18030"/>
                  </a:cubicBezTo>
                  <a:cubicBezTo>
                    <a:pt x="31745" y="17986"/>
                    <a:pt x="32079" y="17995"/>
                    <a:pt x="32408" y="17980"/>
                  </a:cubicBezTo>
                  <a:lnTo>
                    <a:pt x="33431" y="17951"/>
                  </a:lnTo>
                  <a:cubicBezTo>
                    <a:pt x="33539" y="17948"/>
                    <a:pt x="33651" y="17940"/>
                    <a:pt x="33762" y="17940"/>
                  </a:cubicBezTo>
                  <a:cubicBezTo>
                    <a:pt x="33947" y="17940"/>
                    <a:pt x="34131" y="17961"/>
                    <a:pt x="34292" y="18055"/>
                  </a:cubicBezTo>
                  <a:cubicBezTo>
                    <a:pt x="34929" y="18419"/>
                    <a:pt x="35103" y="19478"/>
                    <a:pt x="35930" y="19478"/>
                  </a:cubicBezTo>
                  <a:cubicBezTo>
                    <a:pt x="35972" y="19478"/>
                    <a:pt x="36015" y="19475"/>
                    <a:pt x="36060" y="19470"/>
                  </a:cubicBezTo>
                  <a:cubicBezTo>
                    <a:pt x="36452" y="19422"/>
                    <a:pt x="37001" y="19230"/>
                    <a:pt x="37244" y="18901"/>
                  </a:cubicBezTo>
                  <a:cubicBezTo>
                    <a:pt x="37361" y="18740"/>
                    <a:pt x="37380" y="18564"/>
                    <a:pt x="37345" y="18371"/>
                  </a:cubicBezTo>
                  <a:cubicBezTo>
                    <a:pt x="37310" y="18213"/>
                    <a:pt x="37266" y="18103"/>
                    <a:pt x="37310" y="17932"/>
                  </a:cubicBezTo>
                  <a:cubicBezTo>
                    <a:pt x="37342" y="17834"/>
                    <a:pt x="37395" y="17740"/>
                    <a:pt x="37424" y="17639"/>
                  </a:cubicBezTo>
                  <a:cubicBezTo>
                    <a:pt x="37585" y="17118"/>
                    <a:pt x="36972" y="17143"/>
                    <a:pt x="36625" y="17108"/>
                  </a:cubicBezTo>
                  <a:cubicBezTo>
                    <a:pt x="36357" y="17080"/>
                    <a:pt x="35457" y="17124"/>
                    <a:pt x="35665" y="16644"/>
                  </a:cubicBezTo>
                  <a:cubicBezTo>
                    <a:pt x="35773" y="16404"/>
                    <a:pt x="36073" y="16300"/>
                    <a:pt x="36199" y="16067"/>
                  </a:cubicBezTo>
                  <a:cubicBezTo>
                    <a:pt x="36218" y="16029"/>
                    <a:pt x="36205" y="15985"/>
                    <a:pt x="36171" y="15963"/>
                  </a:cubicBezTo>
                  <a:cubicBezTo>
                    <a:pt x="36025" y="15903"/>
                    <a:pt x="35902" y="15792"/>
                    <a:pt x="35823" y="15656"/>
                  </a:cubicBezTo>
                  <a:cubicBezTo>
                    <a:pt x="35959" y="15622"/>
                    <a:pt x="36107" y="15568"/>
                    <a:pt x="36171" y="15438"/>
                  </a:cubicBezTo>
                  <a:cubicBezTo>
                    <a:pt x="36231" y="15328"/>
                    <a:pt x="36212" y="15170"/>
                    <a:pt x="36101" y="15098"/>
                  </a:cubicBezTo>
                  <a:cubicBezTo>
                    <a:pt x="36011" y="15036"/>
                    <a:pt x="35887" y="15027"/>
                    <a:pt x="35766" y="15027"/>
                  </a:cubicBezTo>
                  <a:cubicBezTo>
                    <a:pt x="35712" y="15027"/>
                    <a:pt x="35658" y="15029"/>
                    <a:pt x="35608" y="15029"/>
                  </a:cubicBezTo>
                  <a:cubicBezTo>
                    <a:pt x="35591" y="15029"/>
                    <a:pt x="35574" y="15029"/>
                    <a:pt x="35558" y="15028"/>
                  </a:cubicBezTo>
                  <a:cubicBezTo>
                    <a:pt x="35220" y="15019"/>
                    <a:pt x="34943" y="14870"/>
                    <a:pt x="34659" y="14706"/>
                  </a:cubicBezTo>
                  <a:cubicBezTo>
                    <a:pt x="34100" y="14372"/>
                    <a:pt x="33620" y="13926"/>
                    <a:pt x="33061" y="13601"/>
                  </a:cubicBezTo>
                  <a:cubicBezTo>
                    <a:pt x="32809" y="13450"/>
                    <a:pt x="32528" y="13323"/>
                    <a:pt x="32234" y="13282"/>
                  </a:cubicBezTo>
                  <a:cubicBezTo>
                    <a:pt x="32182" y="13275"/>
                    <a:pt x="32132" y="13272"/>
                    <a:pt x="32082" y="13272"/>
                  </a:cubicBezTo>
                  <a:cubicBezTo>
                    <a:pt x="31817" y="13272"/>
                    <a:pt x="31571" y="13355"/>
                    <a:pt x="31303" y="13355"/>
                  </a:cubicBezTo>
                  <a:cubicBezTo>
                    <a:pt x="30975" y="13352"/>
                    <a:pt x="30804" y="13090"/>
                    <a:pt x="30514" y="12992"/>
                  </a:cubicBezTo>
                  <a:cubicBezTo>
                    <a:pt x="30423" y="12962"/>
                    <a:pt x="30331" y="12954"/>
                    <a:pt x="30237" y="12954"/>
                  </a:cubicBezTo>
                  <a:cubicBezTo>
                    <a:pt x="30139" y="12954"/>
                    <a:pt x="30040" y="12963"/>
                    <a:pt x="29942" y="12963"/>
                  </a:cubicBezTo>
                  <a:cubicBezTo>
                    <a:pt x="29861" y="12963"/>
                    <a:pt x="29781" y="12957"/>
                    <a:pt x="29702" y="12935"/>
                  </a:cubicBezTo>
                  <a:cubicBezTo>
                    <a:pt x="29377" y="12847"/>
                    <a:pt x="29153" y="12534"/>
                    <a:pt x="28939" y="12294"/>
                  </a:cubicBezTo>
                  <a:cubicBezTo>
                    <a:pt x="28730" y="12067"/>
                    <a:pt x="28522" y="11846"/>
                    <a:pt x="28326" y="11619"/>
                  </a:cubicBezTo>
                  <a:cubicBezTo>
                    <a:pt x="28203" y="11470"/>
                    <a:pt x="28077" y="11303"/>
                    <a:pt x="28033" y="11114"/>
                  </a:cubicBezTo>
                  <a:cubicBezTo>
                    <a:pt x="27973" y="10883"/>
                    <a:pt x="28124" y="10789"/>
                    <a:pt x="28320" y="10735"/>
                  </a:cubicBezTo>
                  <a:cubicBezTo>
                    <a:pt x="28547" y="10672"/>
                    <a:pt x="28774" y="10662"/>
                    <a:pt x="28995" y="10577"/>
                  </a:cubicBezTo>
                  <a:cubicBezTo>
                    <a:pt x="29358" y="10441"/>
                    <a:pt x="29592" y="10088"/>
                    <a:pt x="29579" y="9703"/>
                  </a:cubicBezTo>
                  <a:cubicBezTo>
                    <a:pt x="29573" y="9491"/>
                    <a:pt x="29472" y="9311"/>
                    <a:pt x="29421" y="9109"/>
                  </a:cubicBezTo>
                  <a:cubicBezTo>
                    <a:pt x="29406" y="9052"/>
                    <a:pt x="29380" y="8967"/>
                    <a:pt x="29396" y="8910"/>
                  </a:cubicBezTo>
                  <a:cubicBezTo>
                    <a:pt x="29415" y="8819"/>
                    <a:pt x="29453" y="8785"/>
                    <a:pt x="29498" y="8785"/>
                  </a:cubicBezTo>
                  <a:cubicBezTo>
                    <a:pt x="29605" y="8785"/>
                    <a:pt x="29753" y="8976"/>
                    <a:pt x="29785" y="9043"/>
                  </a:cubicBezTo>
                  <a:cubicBezTo>
                    <a:pt x="29886" y="9258"/>
                    <a:pt x="29901" y="9507"/>
                    <a:pt x="30062" y="9693"/>
                  </a:cubicBezTo>
                  <a:cubicBezTo>
                    <a:pt x="30204" y="9854"/>
                    <a:pt x="30416" y="9917"/>
                    <a:pt x="30602" y="10022"/>
                  </a:cubicBezTo>
                  <a:cubicBezTo>
                    <a:pt x="31148" y="10318"/>
                    <a:pt x="30851" y="10931"/>
                    <a:pt x="31031" y="11411"/>
                  </a:cubicBezTo>
                  <a:cubicBezTo>
                    <a:pt x="31115" y="11630"/>
                    <a:pt x="31349" y="11911"/>
                    <a:pt x="31601" y="11911"/>
                  </a:cubicBezTo>
                  <a:cubicBezTo>
                    <a:pt x="31672" y="11911"/>
                    <a:pt x="31744" y="11889"/>
                    <a:pt x="31814" y="11837"/>
                  </a:cubicBezTo>
                  <a:cubicBezTo>
                    <a:pt x="31944" y="11745"/>
                    <a:pt x="32045" y="11584"/>
                    <a:pt x="32149" y="11464"/>
                  </a:cubicBezTo>
                  <a:cubicBezTo>
                    <a:pt x="32250" y="11347"/>
                    <a:pt x="32357" y="11227"/>
                    <a:pt x="32461" y="11111"/>
                  </a:cubicBezTo>
                  <a:cubicBezTo>
                    <a:pt x="32676" y="10874"/>
                    <a:pt x="32888" y="10637"/>
                    <a:pt x="33099" y="10394"/>
                  </a:cubicBezTo>
                  <a:cubicBezTo>
                    <a:pt x="33377" y="10075"/>
                    <a:pt x="33917" y="9630"/>
                    <a:pt x="33730" y="9141"/>
                  </a:cubicBezTo>
                  <a:cubicBezTo>
                    <a:pt x="33636" y="8891"/>
                    <a:pt x="33402" y="8670"/>
                    <a:pt x="33235" y="8465"/>
                  </a:cubicBezTo>
                  <a:cubicBezTo>
                    <a:pt x="33036" y="8222"/>
                    <a:pt x="32837" y="7976"/>
                    <a:pt x="32641" y="7733"/>
                  </a:cubicBezTo>
                  <a:cubicBezTo>
                    <a:pt x="32212" y="7203"/>
                    <a:pt x="31786" y="6669"/>
                    <a:pt x="31360" y="6139"/>
                  </a:cubicBezTo>
                  <a:cubicBezTo>
                    <a:pt x="30994" y="5684"/>
                    <a:pt x="30646" y="5176"/>
                    <a:pt x="30160" y="4832"/>
                  </a:cubicBezTo>
                  <a:cubicBezTo>
                    <a:pt x="29769" y="4554"/>
                    <a:pt x="29305" y="4418"/>
                    <a:pt x="28825" y="4399"/>
                  </a:cubicBezTo>
                  <a:cubicBezTo>
                    <a:pt x="28768" y="4397"/>
                    <a:pt x="28711" y="4395"/>
                    <a:pt x="28655" y="4395"/>
                  </a:cubicBezTo>
                  <a:cubicBezTo>
                    <a:pt x="27651" y="4395"/>
                    <a:pt x="26672" y="4808"/>
                    <a:pt x="25785" y="5230"/>
                  </a:cubicBezTo>
                  <a:cubicBezTo>
                    <a:pt x="25760" y="5245"/>
                    <a:pt x="25741" y="5271"/>
                    <a:pt x="25741" y="5299"/>
                  </a:cubicBezTo>
                  <a:cubicBezTo>
                    <a:pt x="25766" y="5643"/>
                    <a:pt x="25785" y="5981"/>
                    <a:pt x="25810" y="6322"/>
                  </a:cubicBezTo>
                  <a:cubicBezTo>
                    <a:pt x="25826" y="6521"/>
                    <a:pt x="25839" y="6584"/>
                    <a:pt x="25618" y="6628"/>
                  </a:cubicBezTo>
                  <a:cubicBezTo>
                    <a:pt x="25557" y="6638"/>
                    <a:pt x="25496" y="6643"/>
                    <a:pt x="25435" y="6643"/>
                  </a:cubicBezTo>
                  <a:cubicBezTo>
                    <a:pt x="25340" y="6643"/>
                    <a:pt x="25246" y="6631"/>
                    <a:pt x="25154" y="6606"/>
                  </a:cubicBezTo>
                  <a:cubicBezTo>
                    <a:pt x="24557" y="6470"/>
                    <a:pt x="24150" y="5984"/>
                    <a:pt x="23698" y="5612"/>
                  </a:cubicBezTo>
                  <a:cubicBezTo>
                    <a:pt x="23266" y="5255"/>
                    <a:pt x="22805" y="5078"/>
                    <a:pt x="22246" y="5012"/>
                  </a:cubicBezTo>
                  <a:cubicBezTo>
                    <a:pt x="21590" y="4927"/>
                    <a:pt x="20939" y="4863"/>
                    <a:pt x="20286" y="4740"/>
                  </a:cubicBezTo>
                  <a:cubicBezTo>
                    <a:pt x="19623" y="4614"/>
                    <a:pt x="18970" y="4450"/>
                    <a:pt x="18322" y="4248"/>
                  </a:cubicBezTo>
                  <a:cubicBezTo>
                    <a:pt x="17697" y="4049"/>
                    <a:pt x="17110" y="3847"/>
                    <a:pt x="16630" y="3380"/>
                  </a:cubicBezTo>
                  <a:cubicBezTo>
                    <a:pt x="16217" y="2985"/>
                    <a:pt x="15835" y="2550"/>
                    <a:pt x="15425" y="2155"/>
                  </a:cubicBezTo>
                  <a:cubicBezTo>
                    <a:pt x="14667" y="1423"/>
                    <a:pt x="13830" y="731"/>
                    <a:pt x="12849" y="330"/>
                  </a:cubicBezTo>
                  <a:cubicBezTo>
                    <a:pt x="12291" y="97"/>
                    <a:pt x="11724" y="1"/>
                    <a:pt x="11154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69" name="Google Shape;829;p44"/>
          <p:cNvGrpSpPr/>
          <p:nvPr/>
        </p:nvGrpSpPr>
        <p:grpSpPr>
          <a:xfrm>
            <a:off x="6215074" y="2643188"/>
            <a:ext cx="2251435" cy="2160955"/>
            <a:chOff x="3492937" y="1413607"/>
            <a:chExt cx="2251435" cy="2160955"/>
          </a:xfrm>
        </p:grpSpPr>
        <p:grpSp>
          <p:nvGrpSpPr>
            <p:cNvPr id="70" name="Google Shape;830;p44"/>
            <p:cNvGrpSpPr/>
            <p:nvPr/>
          </p:nvGrpSpPr>
          <p:grpSpPr>
            <a:xfrm>
              <a:off x="4739369" y="1881927"/>
              <a:ext cx="224242" cy="646236"/>
              <a:chOff x="7764305" y="5929046"/>
              <a:chExt cx="236268" cy="680891"/>
            </a:xfrm>
          </p:grpSpPr>
          <p:sp>
            <p:nvSpPr>
              <p:cNvPr id="1048701" name="Google Shape;831;p44"/>
              <p:cNvSpPr/>
              <p:nvPr/>
            </p:nvSpPr>
            <p:spPr>
              <a:xfrm>
                <a:off x="7764305" y="6526259"/>
                <a:ext cx="236268" cy="83678"/>
              </a:xfrm>
              <a:custGeom>
                <a:avLst/>
                <a:ahLst/>
                <a:rect l="l" t="t" r="r" b="b"/>
                <a:pathLst>
                  <a:path w="7025" h="2488" extrusionOk="0">
                    <a:moveTo>
                      <a:pt x="3514" y="0"/>
                    </a:moveTo>
                    <a:cubicBezTo>
                      <a:pt x="1573" y="0"/>
                      <a:pt x="1" y="556"/>
                      <a:pt x="1" y="1244"/>
                    </a:cubicBezTo>
                    <a:cubicBezTo>
                      <a:pt x="1" y="1929"/>
                      <a:pt x="1573" y="2488"/>
                      <a:pt x="3514" y="2488"/>
                    </a:cubicBezTo>
                    <a:cubicBezTo>
                      <a:pt x="5452" y="2488"/>
                      <a:pt x="7024" y="1929"/>
                      <a:pt x="7024" y="1244"/>
                    </a:cubicBezTo>
                    <a:cubicBezTo>
                      <a:pt x="7024" y="556"/>
                      <a:pt x="5452" y="0"/>
                      <a:pt x="3514" y="0"/>
                    </a:cubicBezTo>
                    <a:close/>
                  </a:path>
                </a:pathLst>
              </a:custGeom>
              <a:solidFill>
                <a:srgbClr val="163159">
                  <a:alpha val="57540"/>
                </a:srgbClr>
              </a:solidFill>
              <a:ln>
                <a:noFill/>
              </a:ln>
            </p:spPr>
            <p:txBody>
              <a:bodyPr anchor="ctr" anchorCtr="0" bIns="91425" lIns="91425" rIns="91425" spcFirstLastPara="1" tIns="91425" wrap="square">
                <a:noAutofit/>
              </a:bodyPr>
              <a:p>
                <a:pPr algn="l"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48702" name="Google Shape;832;p44"/>
              <p:cNvSpPr/>
              <p:nvPr/>
            </p:nvSpPr>
            <p:spPr>
              <a:xfrm>
                <a:off x="7773857" y="6111065"/>
                <a:ext cx="217468" cy="467963"/>
              </a:xfrm>
              <a:custGeom>
                <a:avLst/>
                <a:ahLst/>
                <a:rect l="l" t="t" r="r" b="b"/>
                <a:pathLst>
                  <a:path w="6466" h="13914" extrusionOk="0">
                    <a:moveTo>
                      <a:pt x="3232" y="1"/>
                    </a:moveTo>
                    <a:cubicBezTo>
                      <a:pt x="2520" y="1"/>
                      <a:pt x="1808" y="5"/>
                      <a:pt x="1096" y="15"/>
                    </a:cubicBezTo>
                    <a:cubicBezTo>
                      <a:pt x="361" y="28"/>
                      <a:pt x="26" y="362"/>
                      <a:pt x="17" y="1088"/>
                    </a:cubicBezTo>
                    <a:cubicBezTo>
                      <a:pt x="1" y="2821"/>
                      <a:pt x="7" y="4554"/>
                      <a:pt x="13" y="6287"/>
                    </a:cubicBezTo>
                    <a:cubicBezTo>
                      <a:pt x="13" y="6796"/>
                      <a:pt x="238" y="7196"/>
                      <a:pt x="739" y="7313"/>
                    </a:cubicBezTo>
                    <a:cubicBezTo>
                      <a:pt x="1080" y="7392"/>
                      <a:pt x="1150" y="7569"/>
                      <a:pt x="1185" y="7863"/>
                    </a:cubicBezTo>
                    <a:cubicBezTo>
                      <a:pt x="1282" y="8724"/>
                      <a:pt x="1393" y="9583"/>
                      <a:pt x="1513" y="10442"/>
                    </a:cubicBezTo>
                    <a:cubicBezTo>
                      <a:pt x="1630" y="11278"/>
                      <a:pt x="1715" y="12124"/>
                      <a:pt x="1907" y="12945"/>
                    </a:cubicBezTo>
                    <a:cubicBezTo>
                      <a:pt x="2084" y="13699"/>
                      <a:pt x="2463" y="13914"/>
                      <a:pt x="3262" y="13914"/>
                    </a:cubicBezTo>
                    <a:cubicBezTo>
                      <a:pt x="4000" y="13911"/>
                      <a:pt x="4341" y="13668"/>
                      <a:pt x="4565" y="12948"/>
                    </a:cubicBezTo>
                    <a:cubicBezTo>
                      <a:pt x="4635" y="12711"/>
                      <a:pt x="4685" y="12468"/>
                      <a:pt x="4714" y="12222"/>
                    </a:cubicBezTo>
                    <a:cubicBezTo>
                      <a:pt x="4906" y="10770"/>
                      <a:pt x="5099" y="9318"/>
                      <a:pt x="5279" y="7863"/>
                    </a:cubicBezTo>
                    <a:cubicBezTo>
                      <a:pt x="5317" y="7572"/>
                      <a:pt x="5380" y="7392"/>
                      <a:pt x="5721" y="7310"/>
                    </a:cubicBezTo>
                    <a:cubicBezTo>
                      <a:pt x="6254" y="7184"/>
                      <a:pt x="6453" y="6754"/>
                      <a:pt x="6453" y="6227"/>
                    </a:cubicBezTo>
                    <a:lnTo>
                      <a:pt x="6453" y="3689"/>
                    </a:lnTo>
                    <a:cubicBezTo>
                      <a:pt x="6453" y="2840"/>
                      <a:pt x="6466" y="1994"/>
                      <a:pt x="6450" y="1151"/>
                    </a:cubicBezTo>
                    <a:cubicBezTo>
                      <a:pt x="6434" y="375"/>
                      <a:pt x="6119" y="28"/>
                      <a:pt x="5370" y="15"/>
                    </a:cubicBezTo>
                    <a:cubicBezTo>
                      <a:pt x="4657" y="5"/>
                      <a:pt x="3944" y="1"/>
                      <a:pt x="32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 anchorCtr="0" bIns="91425" lIns="91425" rIns="91425" spcFirstLastPara="1" tIns="91425" wrap="square">
                <a:noAutofit/>
              </a:bodyPr>
              <a:p>
                <a:pPr algn="l"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48703" name="Google Shape;833;p44"/>
              <p:cNvSpPr/>
              <p:nvPr/>
            </p:nvSpPr>
            <p:spPr>
              <a:xfrm>
                <a:off x="7804866" y="5929046"/>
                <a:ext cx="155449" cy="153970"/>
              </a:xfrm>
              <a:custGeom>
                <a:avLst/>
                <a:ahLst/>
                <a:rect l="l" t="t" r="r" b="b"/>
                <a:pathLst>
                  <a:path w="4622" h="4578" extrusionOk="0">
                    <a:moveTo>
                      <a:pt x="2320" y="0"/>
                    </a:moveTo>
                    <a:cubicBezTo>
                      <a:pt x="1042" y="0"/>
                      <a:pt x="1" y="1037"/>
                      <a:pt x="16" y="2299"/>
                    </a:cubicBezTo>
                    <a:cubicBezTo>
                      <a:pt x="23" y="3558"/>
                      <a:pt x="1045" y="4575"/>
                      <a:pt x="2305" y="4575"/>
                    </a:cubicBezTo>
                    <a:lnTo>
                      <a:pt x="2305" y="4578"/>
                    </a:lnTo>
                    <a:cubicBezTo>
                      <a:pt x="2311" y="4578"/>
                      <a:pt x="2317" y="4578"/>
                      <a:pt x="2323" y="4578"/>
                    </a:cubicBezTo>
                    <a:cubicBezTo>
                      <a:pt x="3577" y="4578"/>
                      <a:pt x="4600" y="3568"/>
                      <a:pt x="4613" y="2308"/>
                    </a:cubicBezTo>
                    <a:cubicBezTo>
                      <a:pt x="4622" y="1045"/>
                      <a:pt x="3606" y="10"/>
                      <a:pt x="2343" y="0"/>
                    </a:cubicBezTo>
                    <a:cubicBezTo>
                      <a:pt x="2335" y="0"/>
                      <a:pt x="2327" y="0"/>
                      <a:pt x="23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 anchorCtr="0" bIns="91425" lIns="91425" rIns="91425" spcFirstLastPara="1" tIns="91425" wrap="square">
                <a:noAutofit/>
              </a:bodyPr>
              <a:p>
                <a:pPr algn="l"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71" name="Google Shape;834;p44"/>
            <p:cNvGrpSpPr/>
            <p:nvPr/>
          </p:nvGrpSpPr>
          <p:grpSpPr>
            <a:xfrm>
              <a:off x="4658946" y="2928347"/>
              <a:ext cx="224242" cy="646236"/>
              <a:chOff x="7764305" y="5929046"/>
              <a:chExt cx="236268" cy="680891"/>
            </a:xfrm>
          </p:grpSpPr>
          <p:sp>
            <p:nvSpPr>
              <p:cNvPr id="1048704" name="Google Shape;835;p44"/>
              <p:cNvSpPr/>
              <p:nvPr/>
            </p:nvSpPr>
            <p:spPr>
              <a:xfrm>
                <a:off x="7764305" y="6526259"/>
                <a:ext cx="236268" cy="83678"/>
              </a:xfrm>
              <a:custGeom>
                <a:avLst/>
                <a:ahLst/>
                <a:rect l="l" t="t" r="r" b="b"/>
                <a:pathLst>
                  <a:path w="7025" h="2488" extrusionOk="0">
                    <a:moveTo>
                      <a:pt x="3514" y="0"/>
                    </a:moveTo>
                    <a:cubicBezTo>
                      <a:pt x="1573" y="0"/>
                      <a:pt x="1" y="556"/>
                      <a:pt x="1" y="1244"/>
                    </a:cubicBezTo>
                    <a:cubicBezTo>
                      <a:pt x="1" y="1929"/>
                      <a:pt x="1573" y="2488"/>
                      <a:pt x="3514" y="2488"/>
                    </a:cubicBezTo>
                    <a:cubicBezTo>
                      <a:pt x="5452" y="2488"/>
                      <a:pt x="7024" y="1929"/>
                      <a:pt x="7024" y="1244"/>
                    </a:cubicBezTo>
                    <a:cubicBezTo>
                      <a:pt x="7024" y="556"/>
                      <a:pt x="5452" y="0"/>
                      <a:pt x="3514" y="0"/>
                    </a:cubicBezTo>
                    <a:close/>
                  </a:path>
                </a:pathLst>
              </a:custGeom>
              <a:solidFill>
                <a:srgbClr val="163159">
                  <a:alpha val="57540"/>
                </a:srgbClr>
              </a:solidFill>
              <a:ln>
                <a:noFill/>
              </a:ln>
            </p:spPr>
            <p:txBody>
              <a:bodyPr anchor="ctr" anchorCtr="0" bIns="91425" lIns="91425" rIns="91425" spcFirstLastPara="1" tIns="91425" wrap="square">
                <a:noAutofit/>
              </a:bodyPr>
              <a:p>
                <a:pPr algn="l"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48705" name="Google Shape;836;p44"/>
              <p:cNvSpPr/>
              <p:nvPr/>
            </p:nvSpPr>
            <p:spPr>
              <a:xfrm>
                <a:off x="7773857" y="6111065"/>
                <a:ext cx="217468" cy="467963"/>
              </a:xfrm>
              <a:custGeom>
                <a:avLst/>
                <a:ahLst/>
                <a:rect l="l" t="t" r="r" b="b"/>
                <a:pathLst>
                  <a:path w="6466" h="13914" extrusionOk="0">
                    <a:moveTo>
                      <a:pt x="3232" y="1"/>
                    </a:moveTo>
                    <a:cubicBezTo>
                      <a:pt x="2520" y="1"/>
                      <a:pt x="1808" y="5"/>
                      <a:pt x="1096" y="15"/>
                    </a:cubicBezTo>
                    <a:cubicBezTo>
                      <a:pt x="361" y="28"/>
                      <a:pt x="26" y="362"/>
                      <a:pt x="17" y="1088"/>
                    </a:cubicBezTo>
                    <a:cubicBezTo>
                      <a:pt x="1" y="2821"/>
                      <a:pt x="7" y="4554"/>
                      <a:pt x="13" y="6287"/>
                    </a:cubicBezTo>
                    <a:cubicBezTo>
                      <a:pt x="13" y="6796"/>
                      <a:pt x="238" y="7196"/>
                      <a:pt x="739" y="7313"/>
                    </a:cubicBezTo>
                    <a:cubicBezTo>
                      <a:pt x="1080" y="7392"/>
                      <a:pt x="1150" y="7569"/>
                      <a:pt x="1185" y="7863"/>
                    </a:cubicBezTo>
                    <a:cubicBezTo>
                      <a:pt x="1282" y="8724"/>
                      <a:pt x="1393" y="9583"/>
                      <a:pt x="1513" y="10442"/>
                    </a:cubicBezTo>
                    <a:cubicBezTo>
                      <a:pt x="1630" y="11278"/>
                      <a:pt x="1715" y="12124"/>
                      <a:pt x="1907" y="12945"/>
                    </a:cubicBezTo>
                    <a:cubicBezTo>
                      <a:pt x="2084" y="13699"/>
                      <a:pt x="2463" y="13914"/>
                      <a:pt x="3262" y="13914"/>
                    </a:cubicBezTo>
                    <a:cubicBezTo>
                      <a:pt x="4000" y="13911"/>
                      <a:pt x="4341" y="13668"/>
                      <a:pt x="4565" y="12948"/>
                    </a:cubicBezTo>
                    <a:cubicBezTo>
                      <a:pt x="4635" y="12711"/>
                      <a:pt x="4685" y="12468"/>
                      <a:pt x="4714" y="12222"/>
                    </a:cubicBezTo>
                    <a:cubicBezTo>
                      <a:pt x="4906" y="10770"/>
                      <a:pt x="5099" y="9318"/>
                      <a:pt x="5279" y="7863"/>
                    </a:cubicBezTo>
                    <a:cubicBezTo>
                      <a:pt x="5317" y="7572"/>
                      <a:pt x="5380" y="7392"/>
                      <a:pt x="5721" y="7310"/>
                    </a:cubicBezTo>
                    <a:cubicBezTo>
                      <a:pt x="6254" y="7184"/>
                      <a:pt x="6453" y="6754"/>
                      <a:pt x="6453" y="6227"/>
                    </a:cubicBezTo>
                    <a:lnTo>
                      <a:pt x="6453" y="3689"/>
                    </a:lnTo>
                    <a:cubicBezTo>
                      <a:pt x="6453" y="2840"/>
                      <a:pt x="6466" y="1994"/>
                      <a:pt x="6450" y="1151"/>
                    </a:cubicBezTo>
                    <a:cubicBezTo>
                      <a:pt x="6434" y="375"/>
                      <a:pt x="6119" y="28"/>
                      <a:pt x="5370" y="15"/>
                    </a:cubicBezTo>
                    <a:cubicBezTo>
                      <a:pt x="4657" y="5"/>
                      <a:pt x="3944" y="1"/>
                      <a:pt x="32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 anchorCtr="0" bIns="91425" lIns="91425" rIns="91425" spcFirstLastPara="1" tIns="91425" wrap="square">
                <a:noAutofit/>
              </a:bodyPr>
              <a:p>
                <a:pPr algn="l"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48706" name="Google Shape;837;p44"/>
              <p:cNvSpPr/>
              <p:nvPr/>
            </p:nvSpPr>
            <p:spPr>
              <a:xfrm>
                <a:off x="7804866" y="5929046"/>
                <a:ext cx="155449" cy="153970"/>
              </a:xfrm>
              <a:custGeom>
                <a:avLst/>
                <a:ahLst/>
                <a:rect l="l" t="t" r="r" b="b"/>
                <a:pathLst>
                  <a:path w="4622" h="4578" extrusionOk="0">
                    <a:moveTo>
                      <a:pt x="2320" y="0"/>
                    </a:moveTo>
                    <a:cubicBezTo>
                      <a:pt x="1042" y="0"/>
                      <a:pt x="1" y="1037"/>
                      <a:pt x="16" y="2299"/>
                    </a:cubicBezTo>
                    <a:cubicBezTo>
                      <a:pt x="23" y="3558"/>
                      <a:pt x="1045" y="4575"/>
                      <a:pt x="2305" y="4575"/>
                    </a:cubicBezTo>
                    <a:lnTo>
                      <a:pt x="2305" y="4578"/>
                    </a:lnTo>
                    <a:cubicBezTo>
                      <a:pt x="2311" y="4578"/>
                      <a:pt x="2317" y="4578"/>
                      <a:pt x="2323" y="4578"/>
                    </a:cubicBezTo>
                    <a:cubicBezTo>
                      <a:pt x="3577" y="4578"/>
                      <a:pt x="4600" y="3568"/>
                      <a:pt x="4613" y="2308"/>
                    </a:cubicBezTo>
                    <a:cubicBezTo>
                      <a:pt x="4622" y="1045"/>
                      <a:pt x="3606" y="10"/>
                      <a:pt x="2343" y="0"/>
                    </a:cubicBezTo>
                    <a:cubicBezTo>
                      <a:pt x="2335" y="0"/>
                      <a:pt x="2327" y="0"/>
                      <a:pt x="23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 anchorCtr="0" bIns="91425" lIns="91425" rIns="91425" spcFirstLastPara="1" tIns="91425" wrap="square">
                <a:noAutofit/>
              </a:bodyPr>
              <a:p>
                <a:pPr algn="l"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72" name="Google Shape;838;p44"/>
            <p:cNvGrpSpPr/>
            <p:nvPr/>
          </p:nvGrpSpPr>
          <p:grpSpPr>
            <a:xfrm>
              <a:off x="3958619" y="1413625"/>
              <a:ext cx="224242" cy="646236"/>
              <a:chOff x="7764305" y="5929046"/>
              <a:chExt cx="236268" cy="680891"/>
            </a:xfrm>
          </p:grpSpPr>
          <p:sp>
            <p:nvSpPr>
              <p:cNvPr id="1048707" name="Google Shape;839;p44"/>
              <p:cNvSpPr/>
              <p:nvPr/>
            </p:nvSpPr>
            <p:spPr>
              <a:xfrm>
                <a:off x="7764305" y="6526259"/>
                <a:ext cx="236268" cy="83678"/>
              </a:xfrm>
              <a:custGeom>
                <a:avLst/>
                <a:ahLst/>
                <a:rect l="l" t="t" r="r" b="b"/>
                <a:pathLst>
                  <a:path w="7025" h="2488" extrusionOk="0">
                    <a:moveTo>
                      <a:pt x="3514" y="0"/>
                    </a:moveTo>
                    <a:cubicBezTo>
                      <a:pt x="1573" y="0"/>
                      <a:pt x="1" y="556"/>
                      <a:pt x="1" y="1244"/>
                    </a:cubicBezTo>
                    <a:cubicBezTo>
                      <a:pt x="1" y="1929"/>
                      <a:pt x="1573" y="2488"/>
                      <a:pt x="3514" y="2488"/>
                    </a:cubicBezTo>
                    <a:cubicBezTo>
                      <a:pt x="5452" y="2488"/>
                      <a:pt x="7024" y="1929"/>
                      <a:pt x="7024" y="1244"/>
                    </a:cubicBezTo>
                    <a:cubicBezTo>
                      <a:pt x="7024" y="556"/>
                      <a:pt x="5452" y="0"/>
                      <a:pt x="3514" y="0"/>
                    </a:cubicBezTo>
                    <a:close/>
                  </a:path>
                </a:pathLst>
              </a:custGeom>
              <a:solidFill>
                <a:srgbClr val="163159">
                  <a:alpha val="57540"/>
                </a:srgbClr>
              </a:solidFill>
              <a:ln>
                <a:noFill/>
              </a:ln>
            </p:spPr>
            <p:txBody>
              <a:bodyPr anchor="ctr" anchorCtr="0" bIns="91425" lIns="91425" rIns="91425" spcFirstLastPara="1" tIns="91425" wrap="square">
                <a:noAutofit/>
              </a:bodyPr>
              <a:p>
                <a:pPr algn="l"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48708" name="Google Shape;840;p44"/>
              <p:cNvSpPr/>
              <p:nvPr/>
            </p:nvSpPr>
            <p:spPr>
              <a:xfrm>
                <a:off x="7773857" y="6111065"/>
                <a:ext cx="217468" cy="467963"/>
              </a:xfrm>
              <a:custGeom>
                <a:avLst/>
                <a:ahLst/>
                <a:rect l="l" t="t" r="r" b="b"/>
                <a:pathLst>
                  <a:path w="6466" h="13914" extrusionOk="0">
                    <a:moveTo>
                      <a:pt x="3232" y="1"/>
                    </a:moveTo>
                    <a:cubicBezTo>
                      <a:pt x="2520" y="1"/>
                      <a:pt x="1808" y="5"/>
                      <a:pt x="1096" y="15"/>
                    </a:cubicBezTo>
                    <a:cubicBezTo>
                      <a:pt x="361" y="28"/>
                      <a:pt x="26" y="362"/>
                      <a:pt x="17" y="1088"/>
                    </a:cubicBezTo>
                    <a:cubicBezTo>
                      <a:pt x="1" y="2821"/>
                      <a:pt x="7" y="4554"/>
                      <a:pt x="13" y="6287"/>
                    </a:cubicBezTo>
                    <a:cubicBezTo>
                      <a:pt x="13" y="6796"/>
                      <a:pt x="238" y="7196"/>
                      <a:pt x="739" y="7313"/>
                    </a:cubicBezTo>
                    <a:cubicBezTo>
                      <a:pt x="1080" y="7392"/>
                      <a:pt x="1150" y="7569"/>
                      <a:pt x="1185" y="7863"/>
                    </a:cubicBezTo>
                    <a:cubicBezTo>
                      <a:pt x="1282" y="8724"/>
                      <a:pt x="1393" y="9583"/>
                      <a:pt x="1513" y="10442"/>
                    </a:cubicBezTo>
                    <a:cubicBezTo>
                      <a:pt x="1630" y="11278"/>
                      <a:pt x="1715" y="12124"/>
                      <a:pt x="1907" y="12945"/>
                    </a:cubicBezTo>
                    <a:cubicBezTo>
                      <a:pt x="2084" y="13699"/>
                      <a:pt x="2463" y="13914"/>
                      <a:pt x="3262" y="13914"/>
                    </a:cubicBezTo>
                    <a:cubicBezTo>
                      <a:pt x="4000" y="13911"/>
                      <a:pt x="4341" y="13668"/>
                      <a:pt x="4565" y="12948"/>
                    </a:cubicBezTo>
                    <a:cubicBezTo>
                      <a:pt x="4635" y="12711"/>
                      <a:pt x="4685" y="12468"/>
                      <a:pt x="4714" y="12222"/>
                    </a:cubicBezTo>
                    <a:cubicBezTo>
                      <a:pt x="4906" y="10770"/>
                      <a:pt x="5099" y="9318"/>
                      <a:pt x="5279" y="7863"/>
                    </a:cubicBezTo>
                    <a:cubicBezTo>
                      <a:pt x="5317" y="7572"/>
                      <a:pt x="5380" y="7392"/>
                      <a:pt x="5721" y="7310"/>
                    </a:cubicBezTo>
                    <a:cubicBezTo>
                      <a:pt x="6254" y="7184"/>
                      <a:pt x="6453" y="6754"/>
                      <a:pt x="6453" y="6227"/>
                    </a:cubicBezTo>
                    <a:lnTo>
                      <a:pt x="6453" y="3689"/>
                    </a:lnTo>
                    <a:cubicBezTo>
                      <a:pt x="6453" y="2840"/>
                      <a:pt x="6466" y="1994"/>
                      <a:pt x="6450" y="1151"/>
                    </a:cubicBezTo>
                    <a:cubicBezTo>
                      <a:pt x="6434" y="375"/>
                      <a:pt x="6119" y="28"/>
                      <a:pt x="5370" y="15"/>
                    </a:cubicBezTo>
                    <a:cubicBezTo>
                      <a:pt x="4657" y="5"/>
                      <a:pt x="3944" y="1"/>
                      <a:pt x="32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 anchorCtr="0" bIns="91425" lIns="91425" rIns="91425" spcFirstLastPara="1" tIns="91425" wrap="square">
                <a:noAutofit/>
              </a:bodyPr>
              <a:p>
                <a:pPr algn="l"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48709" name="Google Shape;841;p44"/>
              <p:cNvSpPr/>
              <p:nvPr/>
            </p:nvSpPr>
            <p:spPr>
              <a:xfrm>
                <a:off x="7804866" y="5929046"/>
                <a:ext cx="155449" cy="153970"/>
              </a:xfrm>
              <a:custGeom>
                <a:avLst/>
                <a:ahLst/>
                <a:rect l="l" t="t" r="r" b="b"/>
                <a:pathLst>
                  <a:path w="4622" h="4578" extrusionOk="0">
                    <a:moveTo>
                      <a:pt x="2320" y="0"/>
                    </a:moveTo>
                    <a:cubicBezTo>
                      <a:pt x="1042" y="0"/>
                      <a:pt x="1" y="1037"/>
                      <a:pt x="16" y="2299"/>
                    </a:cubicBezTo>
                    <a:cubicBezTo>
                      <a:pt x="23" y="3558"/>
                      <a:pt x="1045" y="4575"/>
                      <a:pt x="2305" y="4575"/>
                    </a:cubicBezTo>
                    <a:lnTo>
                      <a:pt x="2305" y="4578"/>
                    </a:lnTo>
                    <a:cubicBezTo>
                      <a:pt x="2311" y="4578"/>
                      <a:pt x="2317" y="4578"/>
                      <a:pt x="2323" y="4578"/>
                    </a:cubicBezTo>
                    <a:cubicBezTo>
                      <a:pt x="3577" y="4578"/>
                      <a:pt x="4600" y="3568"/>
                      <a:pt x="4613" y="2308"/>
                    </a:cubicBezTo>
                    <a:cubicBezTo>
                      <a:pt x="4622" y="1045"/>
                      <a:pt x="3606" y="10"/>
                      <a:pt x="2343" y="0"/>
                    </a:cubicBezTo>
                    <a:cubicBezTo>
                      <a:pt x="2335" y="0"/>
                      <a:pt x="2327" y="0"/>
                      <a:pt x="23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 anchorCtr="0" bIns="91425" lIns="91425" rIns="91425" spcFirstLastPara="1" tIns="91425" wrap="square">
                <a:noAutofit/>
              </a:bodyPr>
              <a:p>
                <a:pPr algn="l"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73" name="Google Shape;842;p44"/>
            <p:cNvGrpSpPr/>
            <p:nvPr/>
          </p:nvGrpSpPr>
          <p:grpSpPr>
            <a:xfrm>
              <a:off x="3492937" y="2429862"/>
              <a:ext cx="224242" cy="646236"/>
              <a:chOff x="7764305" y="5929046"/>
              <a:chExt cx="236268" cy="680891"/>
            </a:xfrm>
          </p:grpSpPr>
          <p:sp>
            <p:nvSpPr>
              <p:cNvPr id="1048710" name="Google Shape;843;p44"/>
              <p:cNvSpPr/>
              <p:nvPr/>
            </p:nvSpPr>
            <p:spPr>
              <a:xfrm>
                <a:off x="7764305" y="6526259"/>
                <a:ext cx="236268" cy="83678"/>
              </a:xfrm>
              <a:custGeom>
                <a:avLst/>
                <a:ahLst/>
                <a:rect l="l" t="t" r="r" b="b"/>
                <a:pathLst>
                  <a:path w="7025" h="2488" extrusionOk="0">
                    <a:moveTo>
                      <a:pt x="3514" y="0"/>
                    </a:moveTo>
                    <a:cubicBezTo>
                      <a:pt x="1573" y="0"/>
                      <a:pt x="1" y="556"/>
                      <a:pt x="1" y="1244"/>
                    </a:cubicBezTo>
                    <a:cubicBezTo>
                      <a:pt x="1" y="1929"/>
                      <a:pt x="1573" y="2488"/>
                      <a:pt x="3514" y="2488"/>
                    </a:cubicBezTo>
                    <a:cubicBezTo>
                      <a:pt x="5452" y="2488"/>
                      <a:pt x="7024" y="1929"/>
                      <a:pt x="7024" y="1244"/>
                    </a:cubicBezTo>
                    <a:cubicBezTo>
                      <a:pt x="7024" y="556"/>
                      <a:pt x="5452" y="0"/>
                      <a:pt x="3514" y="0"/>
                    </a:cubicBezTo>
                    <a:close/>
                  </a:path>
                </a:pathLst>
              </a:custGeom>
              <a:solidFill>
                <a:srgbClr val="163159">
                  <a:alpha val="57540"/>
                </a:srgbClr>
              </a:solidFill>
              <a:ln>
                <a:noFill/>
              </a:ln>
            </p:spPr>
            <p:txBody>
              <a:bodyPr anchor="ctr" anchorCtr="0" bIns="91425" lIns="91425" rIns="91425" spcFirstLastPara="1" tIns="91425" wrap="square">
                <a:noAutofit/>
              </a:bodyPr>
              <a:p>
                <a:pPr algn="l"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48711" name="Google Shape;844;p44"/>
              <p:cNvSpPr/>
              <p:nvPr/>
            </p:nvSpPr>
            <p:spPr>
              <a:xfrm>
                <a:off x="7773857" y="6111065"/>
                <a:ext cx="217468" cy="467963"/>
              </a:xfrm>
              <a:custGeom>
                <a:avLst/>
                <a:ahLst/>
                <a:rect l="l" t="t" r="r" b="b"/>
                <a:pathLst>
                  <a:path w="6466" h="13914" extrusionOk="0">
                    <a:moveTo>
                      <a:pt x="3232" y="1"/>
                    </a:moveTo>
                    <a:cubicBezTo>
                      <a:pt x="2520" y="1"/>
                      <a:pt x="1808" y="5"/>
                      <a:pt x="1096" y="15"/>
                    </a:cubicBezTo>
                    <a:cubicBezTo>
                      <a:pt x="361" y="28"/>
                      <a:pt x="26" y="362"/>
                      <a:pt x="17" y="1088"/>
                    </a:cubicBezTo>
                    <a:cubicBezTo>
                      <a:pt x="1" y="2821"/>
                      <a:pt x="7" y="4554"/>
                      <a:pt x="13" y="6287"/>
                    </a:cubicBezTo>
                    <a:cubicBezTo>
                      <a:pt x="13" y="6796"/>
                      <a:pt x="238" y="7196"/>
                      <a:pt x="739" y="7313"/>
                    </a:cubicBezTo>
                    <a:cubicBezTo>
                      <a:pt x="1080" y="7392"/>
                      <a:pt x="1150" y="7569"/>
                      <a:pt x="1185" y="7863"/>
                    </a:cubicBezTo>
                    <a:cubicBezTo>
                      <a:pt x="1282" y="8724"/>
                      <a:pt x="1393" y="9583"/>
                      <a:pt x="1513" y="10442"/>
                    </a:cubicBezTo>
                    <a:cubicBezTo>
                      <a:pt x="1630" y="11278"/>
                      <a:pt x="1715" y="12124"/>
                      <a:pt x="1907" y="12945"/>
                    </a:cubicBezTo>
                    <a:cubicBezTo>
                      <a:pt x="2084" y="13699"/>
                      <a:pt x="2463" y="13914"/>
                      <a:pt x="3262" y="13914"/>
                    </a:cubicBezTo>
                    <a:cubicBezTo>
                      <a:pt x="4000" y="13911"/>
                      <a:pt x="4341" y="13668"/>
                      <a:pt x="4565" y="12948"/>
                    </a:cubicBezTo>
                    <a:cubicBezTo>
                      <a:pt x="4635" y="12711"/>
                      <a:pt x="4685" y="12468"/>
                      <a:pt x="4714" y="12222"/>
                    </a:cubicBezTo>
                    <a:cubicBezTo>
                      <a:pt x="4906" y="10770"/>
                      <a:pt x="5099" y="9318"/>
                      <a:pt x="5279" y="7863"/>
                    </a:cubicBezTo>
                    <a:cubicBezTo>
                      <a:pt x="5317" y="7572"/>
                      <a:pt x="5380" y="7392"/>
                      <a:pt x="5721" y="7310"/>
                    </a:cubicBezTo>
                    <a:cubicBezTo>
                      <a:pt x="6254" y="7184"/>
                      <a:pt x="6453" y="6754"/>
                      <a:pt x="6453" y="6227"/>
                    </a:cubicBezTo>
                    <a:lnTo>
                      <a:pt x="6453" y="3689"/>
                    </a:lnTo>
                    <a:cubicBezTo>
                      <a:pt x="6453" y="2840"/>
                      <a:pt x="6466" y="1994"/>
                      <a:pt x="6450" y="1151"/>
                    </a:cubicBezTo>
                    <a:cubicBezTo>
                      <a:pt x="6434" y="375"/>
                      <a:pt x="6119" y="28"/>
                      <a:pt x="5370" y="15"/>
                    </a:cubicBezTo>
                    <a:cubicBezTo>
                      <a:pt x="4657" y="5"/>
                      <a:pt x="3944" y="1"/>
                      <a:pt x="32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 anchorCtr="0" bIns="91425" lIns="91425" rIns="91425" spcFirstLastPara="1" tIns="91425" wrap="square">
                <a:noAutofit/>
              </a:bodyPr>
              <a:p>
                <a:pPr algn="l"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48712" name="Google Shape;845;p44"/>
              <p:cNvSpPr/>
              <p:nvPr/>
            </p:nvSpPr>
            <p:spPr>
              <a:xfrm>
                <a:off x="7804866" y="5929046"/>
                <a:ext cx="155449" cy="153970"/>
              </a:xfrm>
              <a:custGeom>
                <a:avLst/>
                <a:ahLst/>
                <a:rect l="l" t="t" r="r" b="b"/>
                <a:pathLst>
                  <a:path w="4622" h="4578" extrusionOk="0">
                    <a:moveTo>
                      <a:pt x="2320" y="0"/>
                    </a:moveTo>
                    <a:cubicBezTo>
                      <a:pt x="1042" y="0"/>
                      <a:pt x="1" y="1037"/>
                      <a:pt x="16" y="2299"/>
                    </a:cubicBezTo>
                    <a:cubicBezTo>
                      <a:pt x="23" y="3558"/>
                      <a:pt x="1045" y="4575"/>
                      <a:pt x="2305" y="4575"/>
                    </a:cubicBezTo>
                    <a:lnTo>
                      <a:pt x="2305" y="4578"/>
                    </a:lnTo>
                    <a:cubicBezTo>
                      <a:pt x="2311" y="4578"/>
                      <a:pt x="2317" y="4578"/>
                      <a:pt x="2323" y="4578"/>
                    </a:cubicBezTo>
                    <a:cubicBezTo>
                      <a:pt x="3577" y="4578"/>
                      <a:pt x="4600" y="3568"/>
                      <a:pt x="4613" y="2308"/>
                    </a:cubicBezTo>
                    <a:cubicBezTo>
                      <a:pt x="4622" y="1045"/>
                      <a:pt x="3606" y="10"/>
                      <a:pt x="2343" y="0"/>
                    </a:cubicBezTo>
                    <a:cubicBezTo>
                      <a:pt x="2335" y="0"/>
                      <a:pt x="2327" y="0"/>
                      <a:pt x="23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 anchorCtr="0" bIns="91425" lIns="91425" rIns="91425" spcFirstLastPara="1" tIns="91425" wrap="square">
                <a:noAutofit/>
              </a:bodyPr>
              <a:p>
                <a:pPr algn="l"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74" name="Google Shape;846;p44"/>
            <p:cNvGrpSpPr/>
            <p:nvPr/>
          </p:nvGrpSpPr>
          <p:grpSpPr>
            <a:xfrm>
              <a:off x="5520130" y="2248650"/>
              <a:ext cx="224242" cy="646236"/>
              <a:chOff x="7764305" y="5929046"/>
              <a:chExt cx="236268" cy="680891"/>
            </a:xfrm>
          </p:grpSpPr>
          <p:sp>
            <p:nvSpPr>
              <p:cNvPr id="1048713" name="Google Shape;847;p44"/>
              <p:cNvSpPr/>
              <p:nvPr/>
            </p:nvSpPr>
            <p:spPr>
              <a:xfrm>
                <a:off x="7764305" y="6526259"/>
                <a:ext cx="236268" cy="83678"/>
              </a:xfrm>
              <a:custGeom>
                <a:avLst/>
                <a:ahLst/>
                <a:rect l="l" t="t" r="r" b="b"/>
                <a:pathLst>
                  <a:path w="7025" h="2488" extrusionOk="0">
                    <a:moveTo>
                      <a:pt x="3514" y="0"/>
                    </a:moveTo>
                    <a:cubicBezTo>
                      <a:pt x="1573" y="0"/>
                      <a:pt x="1" y="556"/>
                      <a:pt x="1" y="1244"/>
                    </a:cubicBezTo>
                    <a:cubicBezTo>
                      <a:pt x="1" y="1929"/>
                      <a:pt x="1573" y="2488"/>
                      <a:pt x="3514" y="2488"/>
                    </a:cubicBezTo>
                    <a:cubicBezTo>
                      <a:pt x="5452" y="2488"/>
                      <a:pt x="7024" y="1929"/>
                      <a:pt x="7024" y="1244"/>
                    </a:cubicBezTo>
                    <a:cubicBezTo>
                      <a:pt x="7024" y="556"/>
                      <a:pt x="5452" y="0"/>
                      <a:pt x="3514" y="0"/>
                    </a:cubicBezTo>
                    <a:close/>
                  </a:path>
                </a:pathLst>
              </a:custGeom>
              <a:solidFill>
                <a:srgbClr val="163159">
                  <a:alpha val="57540"/>
                </a:srgbClr>
              </a:solidFill>
              <a:ln>
                <a:noFill/>
              </a:ln>
            </p:spPr>
            <p:txBody>
              <a:bodyPr anchor="ctr" anchorCtr="0" bIns="91425" lIns="91425" rIns="91425" spcFirstLastPara="1" tIns="91425" wrap="square">
                <a:noAutofit/>
              </a:bodyPr>
              <a:p>
                <a:pPr algn="l"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48714" name="Google Shape;848;p44"/>
              <p:cNvSpPr/>
              <p:nvPr/>
            </p:nvSpPr>
            <p:spPr>
              <a:xfrm>
                <a:off x="7773857" y="6111065"/>
                <a:ext cx="217468" cy="467963"/>
              </a:xfrm>
              <a:custGeom>
                <a:avLst/>
                <a:ahLst/>
                <a:rect l="l" t="t" r="r" b="b"/>
                <a:pathLst>
                  <a:path w="6466" h="13914" extrusionOk="0">
                    <a:moveTo>
                      <a:pt x="3232" y="1"/>
                    </a:moveTo>
                    <a:cubicBezTo>
                      <a:pt x="2520" y="1"/>
                      <a:pt x="1808" y="5"/>
                      <a:pt x="1096" y="15"/>
                    </a:cubicBezTo>
                    <a:cubicBezTo>
                      <a:pt x="361" y="28"/>
                      <a:pt x="26" y="362"/>
                      <a:pt x="17" y="1088"/>
                    </a:cubicBezTo>
                    <a:cubicBezTo>
                      <a:pt x="1" y="2821"/>
                      <a:pt x="7" y="4554"/>
                      <a:pt x="13" y="6287"/>
                    </a:cubicBezTo>
                    <a:cubicBezTo>
                      <a:pt x="13" y="6796"/>
                      <a:pt x="238" y="7196"/>
                      <a:pt x="739" y="7313"/>
                    </a:cubicBezTo>
                    <a:cubicBezTo>
                      <a:pt x="1080" y="7392"/>
                      <a:pt x="1150" y="7569"/>
                      <a:pt x="1185" y="7863"/>
                    </a:cubicBezTo>
                    <a:cubicBezTo>
                      <a:pt x="1282" y="8724"/>
                      <a:pt x="1393" y="9583"/>
                      <a:pt x="1513" y="10442"/>
                    </a:cubicBezTo>
                    <a:cubicBezTo>
                      <a:pt x="1630" y="11278"/>
                      <a:pt x="1715" y="12124"/>
                      <a:pt x="1907" y="12945"/>
                    </a:cubicBezTo>
                    <a:cubicBezTo>
                      <a:pt x="2084" y="13699"/>
                      <a:pt x="2463" y="13914"/>
                      <a:pt x="3262" y="13914"/>
                    </a:cubicBezTo>
                    <a:cubicBezTo>
                      <a:pt x="4000" y="13911"/>
                      <a:pt x="4341" y="13668"/>
                      <a:pt x="4565" y="12948"/>
                    </a:cubicBezTo>
                    <a:cubicBezTo>
                      <a:pt x="4635" y="12711"/>
                      <a:pt x="4685" y="12468"/>
                      <a:pt x="4714" y="12222"/>
                    </a:cubicBezTo>
                    <a:cubicBezTo>
                      <a:pt x="4906" y="10770"/>
                      <a:pt x="5099" y="9318"/>
                      <a:pt x="5279" y="7863"/>
                    </a:cubicBezTo>
                    <a:cubicBezTo>
                      <a:pt x="5317" y="7572"/>
                      <a:pt x="5380" y="7392"/>
                      <a:pt x="5721" y="7310"/>
                    </a:cubicBezTo>
                    <a:cubicBezTo>
                      <a:pt x="6254" y="7184"/>
                      <a:pt x="6453" y="6754"/>
                      <a:pt x="6453" y="6227"/>
                    </a:cubicBezTo>
                    <a:lnTo>
                      <a:pt x="6453" y="3689"/>
                    </a:lnTo>
                    <a:cubicBezTo>
                      <a:pt x="6453" y="2840"/>
                      <a:pt x="6466" y="1994"/>
                      <a:pt x="6450" y="1151"/>
                    </a:cubicBezTo>
                    <a:cubicBezTo>
                      <a:pt x="6434" y="375"/>
                      <a:pt x="6119" y="28"/>
                      <a:pt x="5370" y="15"/>
                    </a:cubicBezTo>
                    <a:cubicBezTo>
                      <a:pt x="4657" y="5"/>
                      <a:pt x="3944" y="1"/>
                      <a:pt x="32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 anchorCtr="0" bIns="91425" lIns="91425" rIns="91425" spcFirstLastPara="1" tIns="91425" wrap="square">
                <a:noAutofit/>
              </a:bodyPr>
              <a:p>
                <a:pPr algn="l"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48715" name="Google Shape;849;p44"/>
              <p:cNvSpPr/>
              <p:nvPr/>
            </p:nvSpPr>
            <p:spPr>
              <a:xfrm>
                <a:off x="7804866" y="5929046"/>
                <a:ext cx="155449" cy="153970"/>
              </a:xfrm>
              <a:custGeom>
                <a:avLst/>
                <a:ahLst/>
                <a:rect l="l" t="t" r="r" b="b"/>
                <a:pathLst>
                  <a:path w="4622" h="4578" extrusionOk="0">
                    <a:moveTo>
                      <a:pt x="2320" y="0"/>
                    </a:moveTo>
                    <a:cubicBezTo>
                      <a:pt x="1042" y="0"/>
                      <a:pt x="1" y="1037"/>
                      <a:pt x="16" y="2299"/>
                    </a:cubicBezTo>
                    <a:cubicBezTo>
                      <a:pt x="23" y="3558"/>
                      <a:pt x="1045" y="4575"/>
                      <a:pt x="2305" y="4575"/>
                    </a:cubicBezTo>
                    <a:lnTo>
                      <a:pt x="2305" y="4578"/>
                    </a:lnTo>
                    <a:cubicBezTo>
                      <a:pt x="2311" y="4578"/>
                      <a:pt x="2317" y="4578"/>
                      <a:pt x="2323" y="4578"/>
                    </a:cubicBezTo>
                    <a:cubicBezTo>
                      <a:pt x="3577" y="4578"/>
                      <a:pt x="4600" y="3568"/>
                      <a:pt x="4613" y="2308"/>
                    </a:cubicBezTo>
                    <a:cubicBezTo>
                      <a:pt x="4622" y="1045"/>
                      <a:pt x="3606" y="10"/>
                      <a:pt x="2343" y="0"/>
                    </a:cubicBezTo>
                    <a:cubicBezTo>
                      <a:pt x="2335" y="0"/>
                      <a:pt x="2327" y="0"/>
                      <a:pt x="23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 anchorCtr="0" bIns="91425" lIns="91425" rIns="91425" spcFirstLastPara="1" tIns="91425" wrap="square">
                <a:noAutofit/>
              </a:bodyPr>
              <a:p>
                <a:pPr algn="l"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pic>
        <p:nvPicPr>
          <p:cNvPr id="2097153" name="Рисунок 64" descr="1660777983_4-flomaster-club-p-kak-narisovat-semyu-rebenku-krasivo-7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571472" y="2428874"/>
            <a:ext cx="3714776" cy="24625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</p:spTree>
  </p:cSld>
  <p:clrMapOvr>
    <a:masterClrMapping/>
  </p:clrMapOvr>
  <p:timing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Google Shape;450;p38"/>
          <p:cNvSpPr txBox="1"/>
          <p:nvPr/>
        </p:nvSpPr>
        <p:spPr>
          <a:xfrm>
            <a:off x="642910" y="214296"/>
            <a:ext cx="3357586" cy="484800"/>
          </a:xfrm>
          <a:prstGeom prst="rect"/>
          <a:noFill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ctr" lvl="0"/>
            <a:r>
              <a:rPr b="1" dirty="0" sz="1600" lang="ru-RU" smtClean="0">
                <a:solidFill>
                  <a:schemeClr val="accent1">
                    <a:lumMod val="50000"/>
                  </a:schemeClr>
                </a:solidFill>
                <a:latin typeface="Raleway" charset="-52"/>
              </a:rPr>
              <a:t>Возрастные пирамиды</a:t>
            </a:r>
            <a:endParaRPr b="1" sz="1600">
              <a:solidFill>
                <a:schemeClr val="accent1">
                  <a:lumMod val="50000"/>
                </a:schemeClr>
              </a:solidFill>
              <a:latin typeface="Raleway" charset="-52"/>
              <a:ea typeface="Raleway"/>
              <a:cs typeface="Raleway"/>
              <a:sym typeface="Raleway"/>
            </a:endParaRPr>
          </a:p>
        </p:txBody>
      </p:sp>
      <p:sp>
        <p:nvSpPr>
          <p:cNvPr id="1048632" name="Google Shape;493;p38"/>
          <p:cNvSpPr/>
          <p:nvPr/>
        </p:nvSpPr>
        <p:spPr>
          <a:xfrm>
            <a:off x="7941649" y="1097222"/>
            <a:ext cx="680642" cy="261131"/>
          </a:xfrm>
          <a:custGeom>
            <a:avLst/>
            <a:ahLst/>
            <a:rect l="l" t="t" r="r" b="b"/>
            <a:pathLst>
              <a:path w="17985" h="6900" extrusionOk="0">
                <a:moveTo>
                  <a:pt x="9363" y="0"/>
                </a:moveTo>
                <a:cubicBezTo>
                  <a:pt x="8283" y="0"/>
                  <a:pt x="7289" y="641"/>
                  <a:pt x="6847" y="1650"/>
                </a:cubicBezTo>
                <a:cubicBezTo>
                  <a:pt x="6478" y="1483"/>
                  <a:pt x="6096" y="1405"/>
                  <a:pt x="5722" y="1405"/>
                </a:cubicBezTo>
                <a:cubicBezTo>
                  <a:pt x="4434" y="1405"/>
                  <a:pt x="3243" y="2327"/>
                  <a:pt x="3018" y="3705"/>
                </a:cubicBezTo>
                <a:lnTo>
                  <a:pt x="2977" y="3705"/>
                </a:lnTo>
                <a:cubicBezTo>
                  <a:pt x="1288" y="3705"/>
                  <a:pt x="0" y="5214"/>
                  <a:pt x="266" y="6884"/>
                </a:cubicBezTo>
                <a:cubicBezTo>
                  <a:pt x="244" y="6893"/>
                  <a:pt x="234" y="6896"/>
                  <a:pt x="234" y="6896"/>
                </a:cubicBezTo>
                <a:lnTo>
                  <a:pt x="17981" y="6896"/>
                </a:lnTo>
                <a:lnTo>
                  <a:pt x="17981" y="6899"/>
                </a:lnTo>
                <a:cubicBezTo>
                  <a:pt x="17984" y="5384"/>
                  <a:pt x="16753" y="4153"/>
                  <a:pt x="15238" y="4153"/>
                </a:cubicBezTo>
                <a:cubicBezTo>
                  <a:pt x="14888" y="4153"/>
                  <a:pt x="14540" y="4219"/>
                  <a:pt x="14215" y="4352"/>
                </a:cubicBezTo>
                <a:lnTo>
                  <a:pt x="14215" y="4346"/>
                </a:lnTo>
                <a:cubicBezTo>
                  <a:pt x="14215" y="3181"/>
                  <a:pt x="13271" y="2237"/>
                  <a:pt x="12110" y="2237"/>
                </a:cubicBezTo>
                <a:cubicBezTo>
                  <a:pt x="12091" y="2237"/>
                  <a:pt x="12075" y="2240"/>
                  <a:pt x="12059" y="2240"/>
                </a:cubicBezTo>
                <a:cubicBezTo>
                  <a:pt x="11838" y="1056"/>
                  <a:pt x="10869" y="153"/>
                  <a:pt x="9673" y="18"/>
                </a:cubicBezTo>
                <a:cubicBezTo>
                  <a:pt x="9569" y="6"/>
                  <a:pt x="9466" y="0"/>
                  <a:pt x="936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2097152" name="Содержимое 3" descr="Рис_66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rcRect b="13110"/>
          <a:stretch>
            <a:fillRect/>
          </a:stretch>
        </p:blipFill>
        <p:spPr>
          <a:xfrm>
            <a:off x="285720" y="642924"/>
            <a:ext cx="4143404" cy="1879442"/>
          </a:xfrm>
          <a:prstGeom prst="rect"/>
        </p:spPr>
      </p:pic>
      <p:sp>
        <p:nvSpPr>
          <p:cNvPr id="1048633" name="Rectangle 8"/>
          <p:cNvSpPr>
            <a:spLocks noChangeArrowheads="1"/>
          </p:cNvSpPr>
          <p:nvPr/>
        </p:nvSpPr>
        <p:spPr bwMode="auto">
          <a:xfrm>
            <a:off x="0" y="0"/>
            <a:ext cx="9144000" cy="30777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0" bIns="45720" compatLnSpc="1" lIns="91440" numCol="1" rIns="91440" tIns="45720" vert="horz" wrap="square">
            <a:prstTxWarp prst="textNoShape"/>
            <a:spAutoFit/>
          </a:bodyPr>
          <a:p>
            <a:endParaRPr lang="ru-RU"/>
          </a:p>
        </p:txBody>
      </p:sp>
      <p:grpSp>
        <p:nvGrpSpPr>
          <p:cNvPr id="51" name="Группа 76"/>
          <p:cNvGrpSpPr/>
          <p:nvPr/>
        </p:nvGrpSpPr>
        <p:grpSpPr>
          <a:xfrm>
            <a:off x="4286248" y="3286130"/>
            <a:ext cx="4000528" cy="1428760"/>
            <a:chOff x="2357422" y="3071816"/>
            <a:chExt cx="3714776" cy="1714512"/>
          </a:xfrm>
        </p:grpSpPr>
        <p:sp>
          <p:nvSpPr>
            <p:cNvPr id="1048634" name="Прямоугольник 70"/>
            <p:cNvSpPr/>
            <p:nvPr/>
          </p:nvSpPr>
          <p:spPr>
            <a:xfrm>
              <a:off x="4071934" y="3071816"/>
              <a:ext cx="285752" cy="285752"/>
            </a:xfrm>
            <a:prstGeom prst="rec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ru-RU"/>
            </a:p>
          </p:txBody>
        </p:sp>
        <p:sp>
          <p:nvSpPr>
            <p:cNvPr id="1048635" name="Прямоугольник 71"/>
            <p:cNvSpPr/>
            <p:nvPr/>
          </p:nvSpPr>
          <p:spPr>
            <a:xfrm>
              <a:off x="3143240" y="3357568"/>
              <a:ext cx="2143140" cy="285752"/>
            </a:xfrm>
            <a:prstGeom prst="rec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ru-RU"/>
            </a:p>
          </p:txBody>
        </p:sp>
        <p:sp>
          <p:nvSpPr>
            <p:cNvPr id="1048636" name="Прямоугольник 72"/>
            <p:cNvSpPr/>
            <p:nvPr/>
          </p:nvSpPr>
          <p:spPr>
            <a:xfrm>
              <a:off x="2357422" y="3643320"/>
              <a:ext cx="3714776" cy="285752"/>
            </a:xfrm>
            <a:prstGeom prst="rec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ru-RU"/>
            </a:p>
          </p:txBody>
        </p:sp>
        <p:sp>
          <p:nvSpPr>
            <p:cNvPr id="1048637" name="Прямоугольник 73"/>
            <p:cNvSpPr/>
            <p:nvPr/>
          </p:nvSpPr>
          <p:spPr>
            <a:xfrm>
              <a:off x="3571868" y="3929072"/>
              <a:ext cx="1285884" cy="285752"/>
            </a:xfrm>
            <a:prstGeom prst="rec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ru-RU"/>
            </a:p>
          </p:txBody>
        </p:sp>
        <p:sp>
          <p:nvSpPr>
            <p:cNvPr id="1048638" name="Прямоугольник 74"/>
            <p:cNvSpPr/>
            <p:nvPr/>
          </p:nvSpPr>
          <p:spPr>
            <a:xfrm>
              <a:off x="3643306" y="4214824"/>
              <a:ext cx="1143008" cy="285752"/>
            </a:xfrm>
            <a:prstGeom prst="rec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ru-RU"/>
            </a:p>
          </p:txBody>
        </p:sp>
        <p:sp>
          <p:nvSpPr>
            <p:cNvPr id="1048639" name="Прямоугольник 75"/>
            <p:cNvSpPr/>
            <p:nvPr/>
          </p:nvSpPr>
          <p:spPr>
            <a:xfrm>
              <a:off x="3786182" y="4500576"/>
              <a:ext cx="928694" cy="285752"/>
            </a:xfrm>
            <a:prstGeom prst="rec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ru-RU"/>
            </a:p>
          </p:txBody>
        </p:sp>
      </p:grpSp>
      <p:sp>
        <p:nvSpPr>
          <p:cNvPr id="1048640" name="Google Shape;450;p38"/>
          <p:cNvSpPr txBox="1"/>
          <p:nvPr/>
        </p:nvSpPr>
        <p:spPr>
          <a:xfrm>
            <a:off x="3143240" y="2801312"/>
            <a:ext cx="6215074" cy="2342188"/>
          </a:xfrm>
          <a:prstGeom prst="rect"/>
          <a:noFill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fontAlgn="base" lvl="0">
              <a:spcBef>
                <a:spcPct val="0"/>
              </a:spcBef>
              <a:spcAft>
                <a:spcPct val="0"/>
              </a:spcAft>
              <a:buClrTx/>
            </a:pPr>
            <a:r>
              <a:rPr dirty="0" sz="1600" lang="ru-RU" smtClean="0">
                <a:solidFill>
                  <a:schemeClr val="tx1"/>
                </a:solidFill>
                <a:latin typeface="Raleway" charset="-52"/>
                <a:ea typeface="Times New Roman" pitchFamily="18" charset="0"/>
                <a:cs typeface="Times New Roman" pitchFamily="18" charset="0"/>
              </a:rPr>
              <a:t>                            Долгожители           </a:t>
            </a:r>
            <a:r>
              <a:rPr dirty="0" sz="1600" lang="ru-RU" smtClean="0">
                <a:solidFill>
                  <a:schemeClr val="tx1"/>
                </a:solidFill>
                <a:latin typeface="Raleway" charset="-52"/>
                <a:ea typeface="Times New Roman" pitchFamily="18" charset="0"/>
                <a:cs typeface="Times New Roman" pitchFamily="18" charset="0"/>
              </a:rPr>
              <a:t>54 чел.</a:t>
            </a:r>
            <a:endParaRPr dirty="0" sz="1600" lang="ru-RU" smtClean="0">
              <a:solidFill>
                <a:schemeClr val="tx1"/>
              </a:solidFill>
              <a:latin typeface="Raleway" charset="-52"/>
              <a:cs typeface="Arial" pitchFamily="34" charset="0"/>
            </a:endParaRPr>
          </a:p>
          <a:p>
            <a:pPr eaLnBrk="0" fontAlgn="base" hangingPunct="0" lvl="0">
              <a:spcBef>
                <a:spcPct val="0"/>
              </a:spcBef>
              <a:spcAft>
                <a:spcPct val="0"/>
              </a:spcAft>
              <a:buClrTx/>
            </a:pPr>
            <a:r>
              <a:rPr dirty="0" sz="1600" lang="ru-RU" smtClean="0">
                <a:solidFill>
                  <a:schemeClr val="tx1"/>
                </a:solidFill>
                <a:latin typeface="Raleway" charset="-52"/>
                <a:ea typeface="Times New Roman" pitchFamily="18" charset="0"/>
                <a:cs typeface="Times New Roman" pitchFamily="18" charset="0"/>
              </a:rPr>
              <a:t>           </a:t>
            </a:r>
            <a:r>
              <a:rPr dirty="0" sz="1600" lang="ru-RU" smtClean="0">
                <a:solidFill>
                  <a:schemeClr val="tx1"/>
                </a:solidFill>
                <a:latin typeface="Raleway" charset="-52"/>
                <a:ea typeface="Times New Roman" pitchFamily="18" charset="0"/>
                <a:cs typeface="Times New Roman" pitchFamily="18" charset="0"/>
              </a:rPr>
              <a:t>      Пожилые                                               </a:t>
            </a:r>
            <a:r>
              <a:rPr dirty="0" sz="1600" lang="ru-RU" smtClean="0">
                <a:solidFill>
                  <a:schemeClr val="tx1"/>
                </a:solidFill>
                <a:latin typeface="Raleway" charset="-52"/>
                <a:ea typeface="Times New Roman" pitchFamily="18" charset="0"/>
                <a:cs typeface="Times New Roman" pitchFamily="18" charset="0"/>
              </a:rPr>
              <a:t>845 чел.       </a:t>
            </a:r>
            <a:r>
              <a:rPr dirty="0" sz="1600" lang="ru-RU" smtClean="0">
                <a:solidFill>
                  <a:schemeClr val="tx1"/>
                </a:solidFill>
                <a:latin typeface="Raleway" charset="-52"/>
                <a:ea typeface="Times New Roman" pitchFamily="18" charset="0"/>
                <a:cs typeface="Times New Roman" pitchFamily="18" charset="0"/>
              </a:rPr>
              <a:t>Взрослые                                                                              </a:t>
            </a:r>
            <a:r>
              <a:rPr dirty="0" sz="1600" lang="ru-RU" smtClean="0">
                <a:solidFill>
                  <a:schemeClr val="tx1"/>
                </a:solidFill>
                <a:latin typeface="Raleway" charset="-52"/>
                <a:ea typeface="Times New Roman" pitchFamily="18" charset="0"/>
                <a:cs typeface="Times New Roman" pitchFamily="18" charset="0"/>
              </a:rPr>
              <a:t>1667 чел.</a:t>
            </a:r>
            <a:endParaRPr dirty="0" sz="1600" lang="ru-RU" smtClean="0">
              <a:solidFill>
                <a:schemeClr val="tx1"/>
              </a:solidFill>
              <a:latin typeface="Raleway" charset="-52"/>
              <a:cs typeface="Arial" pitchFamily="34" charset="0"/>
            </a:endParaRPr>
          </a:p>
          <a:p>
            <a:pPr eaLnBrk="0" fontAlgn="base" hangingPunct="0" lvl="0">
              <a:spcBef>
                <a:spcPct val="0"/>
              </a:spcBef>
              <a:spcAft>
                <a:spcPct val="0"/>
              </a:spcAft>
              <a:buClrTx/>
            </a:pPr>
            <a:r>
              <a:rPr dirty="0" sz="1600" lang="ru-RU" smtClean="0">
                <a:solidFill>
                  <a:schemeClr val="tx1"/>
                </a:solidFill>
                <a:latin typeface="Raleway" charset="-52"/>
                <a:ea typeface="Times New Roman" pitchFamily="18" charset="0"/>
                <a:cs typeface="Times New Roman" pitchFamily="18" charset="0"/>
              </a:rPr>
              <a:t>                       Молодежь                              </a:t>
            </a:r>
            <a:r>
              <a:rPr dirty="0" sz="1600" lang="ru-RU" smtClean="0">
                <a:solidFill>
                  <a:schemeClr val="tx1"/>
                </a:solidFill>
                <a:latin typeface="Raleway" charset="-52"/>
                <a:ea typeface="Times New Roman" pitchFamily="18" charset="0"/>
                <a:cs typeface="Times New Roman" pitchFamily="18" charset="0"/>
              </a:rPr>
              <a:t>465 чел.</a:t>
            </a:r>
            <a:endParaRPr dirty="0" sz="1600" lang="ru-RU" smtClean="0">
              <a:solidFill>
                <a:schemeClr val="tx1"/>
              </a:solidFill>
              <a:latin typeface="Raleway" charset="-52"/>
              <a:cs typeface="Arial" pitchFamily="34" charset="0"/>
            </a:endParaRPr>
          </a:p>
          <a:p>
            <a:pPr eaLnBrk="0" fontAlgn="base" hangingPunct="0" lvl="0">
              <a:spcBef>
                <a:spcPct val="0"/>
              </a:spcBef>
              <a:spcAft>
                <a:spcPct val="0"/>
              </a:spcAft>
              <a:buClrTx/>
            </a:pPr>
            <a:r>
              <a:rPr dirty="0" sz="1600" lang="ru-RU" smtClean="0">
                <a:solidFill>
                  <a:schemeClr val="tx1"/>
                </a:solidFill>
                <a:latin typeface="Raleway" charset="-52"/>
                <a:ea typeface="Times New Roman" pitchFamily="18" charset="0"/>
                <a:cs typeface="Times New Roman" pitchFamily="18" charset="0"/>
              </a:rPr>
              <a:t>                        Подростки                           458 </a:t>
            </a:r>
            <a:r>
              <a:rPr dirty="0" sz="1600" lang="ru-RU" smtClean="0">
                <a:solidFill>
                  <a:schemeClr val="tx1"/>
                </a:solidFill>
                <a:latin typeface="Raleway" charset="-52"/>
                <a:ea typeface="Times New Roman" pitchFamily="18" charset="0"/>
                <a:cs typeface="Times New Roman" pitchFamily="18" charset="0"/>
              </a:rPr>
              <a:t>чел.</a:t>
            </a:r>
            <a:endParaRPr dirty="0" sz="1600" lang="ru-RU" smtClean="0">
              <a:solidFill>
                <a:schemeClr val="tx1"/>
              </a:solidFill>
              <a:latin typeface="Raleway" charset="-52"/>
              <a:cs typeface="Arial" pitchFamily="34" charset="0"/>
            </a:endParaRPr>
          </a:p>
          <a:p>
            <a:pPr eaLnBrk="0" fontAlgn="base" hangingPunct="0" lvl="0">
              <a:spcBef>
                <a:spcPct val="0"/>
              </a:spcBef>
              <a:spcAft>
                <a:spcPct val="0"/>
              </a:spcAft>
              <a:buClrTx/>
            </a:pPr>
            <a:r>
              <a:rPr dirty="0" sz="1600" lang="ru-RU" smtClean="0">
                <a:solidFill>
                  <a:schemeClr val="tx1"/>
                </a:solidFill>
                <a:latin typeface="Raleway" charset="-52"/>
                <a:ea typeface="Times New Roman" pitchFamily="18" charset="0"/>
                <a:cs typeface="Times New Roman" pitchFamily="18" charset="0"/>
              </a:rPr>
              <a:t>                                    Дети                         </a:t>
            </a:r>
            <a:r>
              <a:rPr dirty="0" sz="1600" lang="ru-RU" smtClean="0">
                <a:solidFill>
                  <a:schemeClr val="tx1"/>
                </a:solidFill>
                <a:latin typeface="Raleway" charset="-52"/>
                <a:ea typeface="Times New Roman" pitchFamily="18" charset="0"/>
                <a:cs typeface="Times New Roman" pitchFamily="18" charset="0"/>
              </a:rPr>
              <a:t>387 чел.</a:t>
            </a:r>
            <a:endParaRPr dirty="0" sz="2000" lang="ru-RU" smtClean="0">
              <a:solidFill>
                <a:schemeClr val="tx1"/>
              </a:solidFill>
              <a:latin typeface="Raleway" charset="-52"/>
              <a:cs typeface="Arial" pitchFamily="34" charset="0"/>
            </a:endParaRPr>
          </a:p>
        </p:txBody>
      </p:sp>
      <p:sp>
        <p:nvSpPr>
          <p:cNvPr id="1048641" name="Google Shape;450;p38"/>
          <p:cNvSpPr txBox="1"/>
          <p:nvPr/>
        </p:nvSpPr>
        <p:spPr>
          <a:xfrm>
            <a:off x="4000496" y="2786064"/>
            <a:ext cx="4286280" cy="484800"/>
          </a:xfrm>
          <a:prstGeom prst="rect"/>
          <a:noFill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ctr" lvl="0"/>
            <a:r>
              <a:rPr b="1" dirty="0" sz="1600" lang="ru-RU" smtClean="0">
                <a:solidFill>
                  <a:schemeClr val="accent1">
                    <a:lumMod val="50000"/>
                  </a:schemeClr>
                </a:solidFill>
                <a:latin typeface="Raleway" charset="-52"/>
              </a:rPr>
              <a:t>Возрастная пирамида ст. Ильинской</a:t>
            </a:r>
            <a:endParaRPr b="1" sz="1600">
              <a:solidFill>
                <a:schemeClr val="accent1">
                  <a:lumMod val="50000"/>
                </a:schemeClr>
              </a:solidFill>
              <a:latin typeface="Raleway" charset="-52"/>
              <a:ea typeface="Raleway"/>
              <a:cs typeface="Raleway"/>
              <a:sym typeface="Raleway"/>
            </a:endParaRPr>
          </a:p>
        </p:txBody>
      </p:sp>
      <p:grpSp>
        <p:nvGrpSpPr>
          <p:cNvPr id="52" name="Google Shape;829;p44"/>
          <p:cNvGrpSpPr/>
          <p:nvPr/>
        </p:nvGrpSpPr>
        <p:grpSpPr>
          <a:xfrm>
            <a:off x="500034" y="2857502"/>
            <a:ext cx="2251435" cy="2160955"/>
            <a:chOff x="3492937" y="1413607"/>
            <a:chExt cx="2251435" cy="2160955"/>
          </a:xfrm>
        </p:grpSpPr>
        <p:grpSp>
          <p:nvGrpSpPr>
            <p:cNvPr id="53" name="Google Shape;830;p44"/>
            <p:cNvGrpSpPr/>
            <p:nvPr/>
          </p:nvGrpSpPr>
          <p:grpSpPr>
            <a:xfrm>
              <a:off x="4739369" y="1881927"/>
              <a:ext cx="224242" cy="646236"/>
              <a:chOff x="7764305" y="5929046"/>
              <a:chExt cx="236268" cy="680891"/>
            </a:xfrm>
          </p:grpSpPr>
          <p:sp>
            <p:nvSpPr>
              <p:cNvPr id="1048642" name="Google Shape;831;p44"/>
              <p:cNvSpPr/>
              <p:nvPr/>
            </p:nvSpPr>
            <p:spPr>
              <a:xfrm>
                <a:off x="7764305" y="6526259"/>
                <a:ext cx="236268" cy="83678"/>
              </a:xfrm>
              <a:custGeom>
                <a:avLst/>
                <a:ahLst/>
                <a:rect l="l" t="t" r="r" b="b"/>
                <a:pathLst>
                  <a:path w="7025" h="2488" extrusionOk="0">
                    <a:moveTo>
                      <a:pt x="3514" y="0"/>
                    </a:moveTo>
                    <a:cubicBezTo>
                      <a:pt x="1573" y="0"/>
                      <a:pt x="1" y="556"/>
                      <a:pt x="1" y="1244"/>
                    </a:cubicBezTo>
                    <a:cubicBezTo>
                      <a:pt x="1" y="1929"/>
                      <a:pt x="1573" y="2488"/>
                      <a:pt x="3514" y="2488"/>
                    </a:cubicBezTo>
                    <a:cubicBezTo>
                      <a:pt x="5452" y="2488"/>
                      <a:pt x="7024" y="1929"/>
                      <a:pt x="7024" y="1244"/>
                    </a:cubicBezTo>
                    <a:cubicBezTo>
                      <a:pt x="7024" y="556"/>
                      <a:pt x="5452" y="0"/>
                      <a:pt x="3514" y="0"/>
                    </a:cubicBezTo>
                    <a:close/>
                  </a:path>
                </a:pathLst>
              </a:custGeom>
              <a:solidFill>
                <a:srgbClr val="163159">
                  <a:alpha val="57540"/>
                </a:srgbClr>
              </a:solidFill>
              <a:ln>
                <a:noFill/>
              </a:ln>
            </p:spPr>
            <p:txBody>
              <a:bodyPr anchor="ctr" anchorCtr="0" bIns="91425" lIns="91425" rIns="91425" spcFirstLastPara="1" tIns="91425" wrap="square">
                <a:noAutofit/>
              </a:bodyPr>
              <a:p>
                <a:pPr algn="l"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48643" name="Google Shape;832;p44"/>
              <p:cNvSpPr/>
              <p:nvPr/>
            </p:nvSpPr>
            <p:spPr>
              <a:xfrm>
                <a:off x="7773857" y="6111065"/>
                <a:ext cx="217468" cy="467963"/>
              </a:xfrm>
              <a:custGeom>
                <a:avLst/>
                <a:ahLst/>
                <a:rect l="l" t="t" r="r" b="b"/>
                <a:pathLst>
                  <a:path w="6466" h="13914" extrusionOk="0">
                    <a:moveTo>
                      <a:pt x="3232" y="1"/>
                    </a:moveTo>
                    <a:cubicBezTo>
                      <a:pt x="2520" y="1"/>
                      <a:pt x="1808" y="5"/>
                      <a:pt x="1096" y="15"/>
                    </a:cubicBezTo>
                    <a:cubicBezTo>
                      <a:pt x="361" y="28"/>
                      <a:pt x="26" y="362"/>
                      <a:pt x="17" y="1088"/>
                    </a:cubicBezTo>
                    <a:cubicBezTo>
                      <a:pt x="1" y="2821"/>
                      <a:pt x="7" y="4554"/>
                      <a:pt x="13" y="6287"/>
                    </a:cubicBezTo>
                    <a:cubicBezTo>
                      <a:pt x="13" y="6796"/>
                      <a:pt x="238" y="7196"/>
                      <a:pt x="739" y="7313"/>
                    </a:cubicBezTo>
                    <a:cubicBezTo>
                      <a:pt x="1080" y="7392"/>
                      <a:pt x="1150" y="7569"/>
                      <a:pt x="1185" y="7863"/>
                    </a:cubicBezTo>
                    <a:cubicBezTo>
                      <a:pt x="1282" y="8724"/>
                      <a:pt x="1393" y="9583"/>
                      <a:pt x="1513" y="10442"/>
                    </a:cubicBezTo>
                    <a:cubicBezTo>
                      <a:pt x="1630" y="11278"/>
                      <a:pt x="1715" y="12124"/>
                      <a:pt x="1907" y="12945"/>
                    </a:cubicBezTo>
                    <a:cubicBezTo>
                      <a:pt x="2084" y="13699"/>
                      <a:pt x="2463" y="13914"/>
                      <a:pt x="3262" y="13914"/>
                    </a:cubicBezTo>
                    <a:cubicBezTo>
                      <a:pt x="4000" y="13911"/>
                      <a:pt x="4341" y="13668"/>
                      <a:pt x="4565" y="12948"/>
                    </a:cubicBezTo>
                    <a:cubicBezTo>
                      <a:pt x="4635" y="12711"/>
                      <a:pt x="4685" y="12468"/>
                      <a:pt x="4714" y="12222"/>
                    </a:cubicBezTo>
                    <a:cubicBezTo>
                      <a:pt x="4906" y="10770"/>
                      <a:pt x="5099" y="9318"/>
                      <a:pt x="5279" y="7863"/>
                    </a:cubicBezTo>
                    <a:cubicBezTo>
                      <a:pt x="5317" y="7572"/>
                      <a:pt x="5380" y="7392"/>
                      <a:pt x="5721" y="7310"/>
                    </a:cubicBezTo>
                    <a:cubicBezTo>
                      <a:pt x="6254" y="7184"/>
                      <a:pt x="6453" y="6754"/>
                      <a:pt x="6453" y="6227"/>
                    </a:cubicBezTo>
                    <a:lnTo>
                      <a:pt x="6453" y="3689"/>
                    </a:lnTo>
                    <a:cubicBezTo>
                      <a:pt x="6453" y="2840"/>
                      <a:pt x="6466" y="1994"/>
                      <a:pt x="6450" y="1151"/>
                    </a:cubicBezTo>
                    <a:cubicBezTo>
                      <a:pt x="6434" y="375"/>
                      <a:pt x="6119" y="28"/>
                      <a:pt x="5370" y="15"/>
                    </a:cubicBezTo>
                    <a:cubicBezTo>
                      <a:pt x="4657" y="5"/>
                      <a:pt x="3944" y="1"/>
                      <a:pt x="32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 anchorCtr="0" bIns="91425" lIns="91425" rIns="91425" spcFirstLastPara="1" tIns="91425" wrap="square">
                <a:noAutofit/>
              </a:bodyPr>
              <a:p>
                <a:pPr algn="l"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48644" name="Google Shape;833;p44"/>
              <p:cNvSpPr/>
              <p:nvPr/>
            </p:nvSpPr>
            <p:spPr>
              <a:xfrm>
                <a:off x="7804866" y="5929046"/>
                <a:ext cx="155449" cy="153970"/>
              </a:xfrm>
              <a:custGeom>
                <a:avLst/>
                <a:ahLst/>
                <a:rect l="l" t="t" r="r" b="b"/>
                <a:pathLst>
                  <a:path w="4622" h="4578" extrusionOk="0">
                    <a:moveTo>
                      <a:pt x="2320" y="0"/>
                    </a:moveTo>
                    <a:cubicBezTo>
                      <a:pt x="1042" y="0"/>
                      <a:pt x="1" y="1037"/>
                      <a:pt x="16" y="2299"/>
                    </a:cubicBezTo>
                    <a:cubicBezTo>
                      <a:pt x="23" y="3558"/>
                      <a:pt x="1045" y="4575"/>
                      <a:pt x="2305" y="4575"/>
                    </a:cubicBezTo>
                    <a:lnTo>
                      <a:pt x="2305" y="4578"/>
                    </a:lnTo>
                    <a:cubicBezTo>
                      <a:pt x="2311" y="4578"/>
                      <a:pt x="2317" y="4578"/>
                      <a:pt x="2323" y="4578"/>
                    </a:cubicBezTo>
                    <a:cubicBezTo>
                      <a:pt x="3577" y="4578"/>
                      <a:pt x="4600" y="3568"/>
                      <a:pt x="4613" y="2308"/>
                    </a:cubicBezTo>
                    <a:cubicBezTo>
                      <a:pt x="4622" y="1045"/>
                      <a:pt x="3606" y="10"/>
                      <a:pt x="2343" y="0"/>
                    </a:cubicBezTo>
                    <a:cubicBezTo>
                      <a:pt x="2335" y="0"/>
                      <a:pt x="2327" y="0"/>
                      <a:pt x="23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 anchorCtr="0" bIns="91425" lIns="91425" rIns="91425" spcFirstLastPara="1" tIns="91425" wrap="square">
                <a:noAutofit/>
              </a:bodyPr>
              <a:p>
                <a:pPr algn="l"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54" name="Google Shape;834;p44"/>
            <p:cNvGrpSpPr/>
            <p:nvPr/>
          </p:nvGrpSpPr>
          <p:grpSpPr>
            <a:xfrm>
              <a:off x="4658946" y="2928347"/>
              <a:ext cx="224242" cy="646236"/>
              <a:chOff x="7764305" y="5929046"/>
              <a:chExt cx="236268" cy="680891"/>
            </a:xfrm>
          </p:grpSpPr>
          <p:sp>
            <p:nvSpPr>
              <p:cNvPr id="1048645" name="Google Shape;835;p44"/>
              <p:cNvSpPr/>
              <p:nvPr/>
            </p:nvSpPr>
            <p:spPr>
              <a:xfrm>
                <a:off x="7764305" y="6526259"/>
                <a:ext cx="236268" cy="83678"/>
              </a:xfrm>
              <a:custGeom>
                <a:avLst/>
                <a:ahLst/>
                <a:rect l="l" t="t" r="r" b="b"/>
                <a:pathLst>
                  <a:path w="7025" h="2488" extrusionOk="0">
                    <a:moveTo>
                      <a:pt x="3514" y="0"/>
                    </a:moveTo>
                    <a:cubicBezTo>
                      <a:pt x="1573" y="0"/>
                      <a:pt x="1" y="556"/>
                      <a:pt x="1" y="1244"/>
                    </a:cubicBezTo>
                    <a:cubicBezTo>
                      <a:pt x="1" y="1929"/>
                      <a:pt x="1573" y="2488"/>
                      <a:pt x="3514" y="2488"/>
                    </a:cubicBezTo>
                    <a:cubicBezTo>
                      <a:pt x="5452" y="2488"/>
                      <a:pt x="7024" y="1929"/>
                      <a:pt x="7024" y="1244"/>
                    </a:cubicBezTo>
                    <a:cubicBezTo>
                      <a:pt x="7024" y="556"/>
                      <a:pt x="5452" y="0"/>
                      <a:pt x="3514" y="0"/>
                    </a:cubicBezTo>
                    <a:close/>
                  </a:path>
                </a:pathLst>
              </a:custGeom>
              <a:solidFill>
                <a:srgbClr val="163159">
                  <a:alpha val="57540"/>
                </a:srgbClr>
              </a:solidFill>
              <a:ln>
                <a:noFill/>
              </a:ln>
            </p:spPr>
            <p:txBody>
              <a:bodyPr anchor="ctr" anchorCtr="0" bIns="91425" lIns="91425" rIns="91425" spcFirstLastPara="1" tIns="91425" wrap="square">
                <a:noAutofit/>
              </a:bodyPr>
              <a:p>
                <a:pPr algn="l"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48646" name="Google Shape;836;p44"/>
              <p:cNvSpPr/>
              <p:nvPr/>
            </p:nvSpPr>
            <p:spPr>
              <a:xfrm>
                <a:off x="7773857" y="6111065"/>
                <a:ext cx="217468" cy="467963"/>
              </a:xfrm>
              <a:custGeom>
                <a:avLst/>
                <a:ahLst/>
                <a:rect l="l" t="t" r="r" b="b"/>
                <a:pathLst>
                  <a:path w="6466" h="13914" extrusionOk="0">
                    <a:moveTo>
                      <a:pt x="3232" y="1"/>
                    </a:moveTo>
                    <a:cubicBezTo>
                      <a:pt x="2520" y="1"/>
                      <a:pt x="1808" y="5"/>
                      <a:pt x="1096" y="15"/>
                    </a:cubicBezTo>
                    <a:cubicBezTo>
                      <a:pt x="361" y="28"/>
                      <a:pt x="26" y="362"/>
                      <a:pt x="17" y="1088"/>
                    </a:cubicBezTo>
                    <a:cubicBezTo>
                      <a:pt x="1" y="2821"/>
                      <a:pt x="7" y="4554"/>
                      <a:pt x="13" y="6287"/>
                    </a:cubicBezTo>
                    <a:cubicBezTo>
                      <a:pt x="13" y="6796"/>
                      <a:pt x="238" y="7196"/>
                      <a:pt x="739" y="7313"/>
                    </a:cubicBezTo>
                    <a:cubicBezTo>
                      <a:pt x="1080" y="7392"/>
                      <a:pt x="1150" y="7569"/>
                      <a:pt x="1185" y="7863"/>
                    </a:cubicBezTo>
                    <a:cubicBezTo>
                      <a:pt x="1282" y="8724"/>
                      <a:pt x="1393" y="9583"/>
                      <a:pt x="1513" y="10442"/>
                    </a:cubicBezTo>
                    <a:cubicBezTo>
                      <a:pt x="1630" y="11278"/>
                      <a:pt x="1715" y="12124"/>
                      <a:pt x="1907" y="12945"/>
                    </a:cubicBezTo>
                    <a:cubicBezTo>
                      <a:pt x="2084" y="13699"/>
                      <a:pt x="2463" y="13914"/>
                      <a:pt x="3262" y="13914"/>
                    </a:cubicBezTo>
                    <a:cubicBezTo>
                      <a:pt x="4000" y="13911"/>
                      <a:pt x="4341" y="13668"/>
                      <a:pt x="4565" y="12948"/>
                    </a:cubicBezTo>
                    <a:cubicBezTo>
                      <a:pt x="4635" y="12711"/>
                      <a:pt x="4685" y="12468"/>
                      <a:pt x="4714" y="12222"/>
                    </a:cubicBezTo>
                    <a:cubicBezTo>
                      <a:pt x="4906" y="10770"/>
                      <a:pt x="5099" y="9318"/>
                      <a:pt x="5279" y="7863"/>
                    </a:cubicBezTo>
                    <a:cubicBezTo>
                      <a:pt x="5317" y="7572"/>
                      <a:pt x="5380" y="7392"/>
                      <a:pt x="5721" y="7310"/>
                    </a:cubicBezTo>
                    <a:cubicBezTo>
                      <a:pt x="6254" y="7184"/>
                      <a:pt x="6453" y="6754"/>
                      <a:pt x="6453" y="6227"/>
                    </a:cubicBezTo>
                    <a:lnTo>
                      <a:pt x="6453" y="3689"/>
                    </a:lnTo>
                    <a:cubicBezTo>
                      <a:pt x="6453" y="2840"/>
                      <a:pt x="6466" y="1994"/>
                      <a:pt x="6450" y="1151"/>
                    </a:cubicBezTo>
                    <a:cubicBezTo>
                      <a:pt x="6434" y="375"/>
                      <a:pt x="6119" y="28"/>
                      <a:pt x="5370" y="15"/>
                    </a:cubicBezTo>
                    <a:cubicBezTo>
                      <a:pt x="4657" y="5"/>
                      <a:pt x="3944" y="1"/>
                      <a:pt x="32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 anchorCtr="0" bIns="91425" lIns="91425" rIns="91425" spcFirstLastPara="1" tIns="91425" wrap="square">
                <a:noAutofit/>
              </a:bodyPr>
              <a:p>
                <a:pPr algn="l"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48647" name="Google Shape;837;p44"/>
              <p:cNvSpPr/>
              <p:nvPr/>
            </p:nvSpPr>
            <p:spPr>
              <a:xfrm>
                <a:off x="7804866" y="5929046"/>
                <a:ext cx="155449" cy="153970"/>
              </a:xfrm>
              <a:custGeom>
                <a:avLst/>
                <a:ahLst/>
                <a:rect l="l" t="t" r="r" b="b"/>
                <a:pathLst>
                  <a:path w="4622" h="4578" extrusionOk="0">
                    <a:moveTo>
                      <a:pt x="2320" y="0"/>
                    </a:moveTo>
                    <a:cubicBezTo>
                      <a:pt x="1042" y="0"/>
                      <a:pt x="1" y="1037"/>
                      <a:pt x="16" y="2299"/>
                    </a:cubicBezTo>
                    <a:cubicBezTo>
                      <a:pt x="23" y="3558"/>
                      <a:pt x="1045" y="4575"/>
                      <a:pt x="2305" y="4575"/>
                    </a:cubicBezTo>
                    <a:lnTo>
                      <a:pt x="2305" y="4578"/>
                    </a:lnTo>
                    <a:cubicBezTo>
                      <a:pt x="2311" y="4578"/>
                      <a:pt x="2317" y="4578"/>
                      <a:pt x="2323" y="4578"/>
                    </a:cubicBezTo>
                    <a:cubicBezTo>
                      <a:pt x="3577" y="4578"/>
                      <a:pt x="4600" y="3568"/>
                      <a:pt x="4613" y="2308"/>
                    </a:cubicBezTo>
                    <a:cubicBezTo>
                      <a:pt x="4622" y="1045"/>
                      <a:pt x="3606" y="10"/>
                      <a:pt x="2343" y="0"/>
                    </a:cubicBezTo>
                    <a:cubicBezTo>
                      <a:pt x="2335" y="0"/>
                      <a:pt x="2327" y="0"/>
                      <a:pt x="23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 anchorCtr="0" bIns="91425" lIns="91425" rIns="91425" spcFirstLastPara="1" tIns="91425" wrap="square">
                <a:noAutofit/>
              </a:bodyPr>
              <a:p>
                <a:pPr algn="l"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55" name="Google Shape;838;p44"/>
            <p:cNvGrpSpPr/>
            <p:nvPr/>
          </p:nvGrpSpPr>
          <p:grpSpPr>
            <a:xfrm>
              <a:off x="3958619" y="1413625"/>
              <a:ext cx="224242" cy="646236"/>
              <a:chOff x="7764305" y="5929046"/>
              <a:chExt cx="236268" cy="680891"/>
            </a:xfrm>
          </p:grpSpPr>
          <p:sp>
            <p:nvSpPr>
              <p:cNvPr id="1048648" name="Google Shape;839;p44"/>
              <p:cNvSpPr/>
              <p:nvPr/>
            </p:nvSpPr>
            <p:spPr>
              <a:xfrm>
                <a:off x="7764305" y="6526259"/>
                <a:ext cx="236268" cy="83678"/>
              </a:xfrm>
              <a:custGeom>
                <a:avLst/>
                <a:ahLst/>
                <a:rect l="l" t="t" r="r" b="b"/>
                <a:pathLst>
                  <a:path w="7025" h="2488" extrusionOk="0">
                    <a:moveTo>
                      <a:pt x="3514" y="0"/>
                    </a:moveTo>
                    <a:cubicBezTo>
                      <a:pt x="1573" y="0"/>
                      <a:pt x="1" y="556"/>
                      <a:pt x="1" y="1244"/>
                    </a:cubicBezTo>
                    <a:cubicBezTo>
                      <a:pt x="1" y="1929"/>
                      <a:pt x="1573" y="2488"/>
                      <a:pt x="3514" y="2488"/>
                    </a:cubicBezTo>
                    <a:cubicBezTo>
                      <a:pt x="5452" y="2488"/>
                      <a:pt x="7024" y="1929"/>
                      <a:pt x="7024" y="1244"/>
                    </a:cubicBezTo>
                    <a:cubicBezTo>
                      <a:pt x="7024" y="556"/>
                      <a:pt x="5452" y="0"/>
                      <a:pt x="3514" y="0"/>
                    </a:cubicBezTo>
                    <a:close/>
                  </a:path>
                </a:pathLst>
              </a:custGeom>
              <a:solidFill>
                <a:srgbClr val="163159">
                  <a:alpha val="57540"/>
                </a:srgbClr>
              </a:solidFill>
              <a:ln>
                <a:noFill/>
              </a:ln>
            </p:spPr>
            <p:txBody>
              <a:bodyPr anchor="ctr" anchorCtr="0" bIns="91425" lIns="91425" rIns="91425" spcFirstLastPara="1" tIns="91425" wrap="square">
                <a:noAutofit/>
              </a:bodyPr>
              <a:p>
                <a:pPr algn="l"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48649" name="Google Shape;840;p44"/>
              <p:cNvSpPr/>
              <p:nvPr/>
            </p:nvSpPr>
            <p:spPr>
              <a:xfrm>
                <a:off x="7773857" y="6111065"/>
                <a:ext cx="217468" cy="467963"/>
              </a:xfrm>
              <a:custGeom>
                <a:avLst/>
                <a:ahLst/>
                <a:rect l="l" t="t" r="r" b="b"/>
                <a:pathLst>
                  <a:path w="6466" h="13914" extrusionOk="0">
                    <a:moveTo>
                      <a:pt x="3232" y="1"/>
                    </a:moveTo>
                    <a:cubicBezTo>
                      <a:pt x="2520" y="1"/>
                      <a:pt x="1808" y="5"/>
                      <a:pt x="1096" y="15"/>
                    </a:cubicBezTo>
                    <a:cubicBezTo>
                      <a:pt x="361" y="28"/>
                      <a:pt x="26" y="362"/>
                      <a:pt x="17" y="1088"/>
                    </a:cubicBezTo>
                    <a:cubicBezTo>
                      <a:pt x="1" y="2821"/>
                      <a:pt x="7" y="4554"/>
                      <a:pt x="13" y="6287"/>
                    </a:cubicBezTo>
                    <a:cubicBezTo>
                      <a:pt x="13" y="6796"/>
                      <a:pt x="238" y="7196"/>
                      <a:pt x="739" y="7313"/>
                    </a:cubicBezTo>
                    <a:cubicBezTo>
                      <a:pt x="1080" y="7392"/>
                      <a:pt x="1150" y="7569"/>
                      <a:pt x="1185" y="7863"/>
                    </a:cubicBezTo>
                    <a:cubicBezTo>
                      <a:pt x="1282" y="8724"/>
                      <a:pt x="1393" y="9583"/>
                      <a:pt x="1513" y="10442"/>
                    </a:cubicBezTo>
                    <a:cubicBezTo>
                      <a:pt x="1630" y="11278"/>
                      <a:pt x="1715" y="12124"/>
                      <a:pt x="1907" y="12945"/>
                    </a:cubicBezTo>
                    <a:cubicBezTo>
                      <a:pt x="2084" y="13699"/>
                      <a:pt x="2463" y="13914"/>
                      <a:pt x="3262" y="13914"/>
                    </a:cubicBezTo>
                    <a:cubicBezTo>
                      <a:pt x="4000" y="13911"/>
                      <a:pt x="4341" y="13668"/>
                      <a:pt x="4565" y="12948"/>
                    </a:cubicBezTo>
                    <a:cubicBezTo>
                      <a:pt x="4635" y="12711"/>
                      <a:pt x="4685" y="12468"/>
                      <a:pt x="4714" y="12222"/>
                    </a:cubicBezTo>
                    <a:cubicBezTo>
                      <a:pt x="4906" y="10770"/>
                      <a:pt x="5099" y="9318"/>
                      <a:pt x="5279" y="7863"/>
                    </a:cubicBezTo>
                    <a:cubicBezTo>
                      <a:pt x="5317" y="7572"/>
                      <a:pt x="5380" y="7392"/>
                      <a:pt x="5721" y="7310"/>
                    </a:cubicBezTo>
                    <a:cubicBezTo>
                      <a:pt x="6254" y="7184"/>
                      <a:pt x="6453" y="6754"/>
                      <a:pt x="6453" y="6227"/>
                    </a:cubicBezTo>
                    <a:lnTo>
                      <a:pt x="6453" y="3689"/>
                    </a:lnTo>
                    <a:cubicBezTo>
                      <a:pt x="6453" y="2840"/>
                      <a:pt x="6466" y="1994"/>
                      <a:pt x="6450" y="1151"/>
                    </a:cubicBezTo>
                    <a:cubicBezTo>
                      <a:pt x="6434" y="375"/>
                      <a:pt x="6119" y="28"/>
                      <a:pt x="5370" y="15"/>
                    </a:cubicBezTo>
                    <a:cubicBezTo>
                      <a:pt x="4657" y="5"/>
                      <a:pt x="3944" y="1"/>
                      <a:pt x="32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 anchorCtr="0" bIns="91425" lIns="91425" rIns="91425" spcFirstLastPara="1" tIns="91425" wrap="square">
                <a:noAutofit/>
              </a:bodyPr>
              <a:p>
                <a:pPr algn="l"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48650" name="Google Shape;841;p44"/>
              <p:cNvSpPr/>
              <p:nvPr/>
            </p:nvSpPr>
            <p:spPr>
              <a:xfrm>
                <a:off x="7804866" y="5929046"/>
                <a:ext cx="155449" cy="153970"/>
              </a:xfrm>
              <a:custGeom>
                <a:avLst/>
                <a:ahLst/>
                <a:rect l="l" t="t" r="r" b="b"/>
                <a:pathLst>
                  <a:path w="4622" h="4578" extrusionOk="0">
                    <a:moveTo>
                      <a:pt x="2320" y="0"/>
                    </a:moveTo>
                    <a:cubicBezTo>
                      <a:pt x="1042" y="0"/>
                      <a:pt x="1" y="1037"/>
                      <a:pt x="16" y="2299"/>
                    </a:cubicBezTo>
                    <a:cubicBezTo>
                      <a:pt x="23" y="3558"/>
                      <a:pt x="1045" y="4575"/>
                      <a:pt x="2305" y="4575"/>
                    </a:cubicBezTo>
                    <a:lnTo>
                      <a:pt x="2305" y="4578"/>
                    </a:lnTo>
                    <a:cubicBezTo>
                      <a:pt x="2311" y="4578"/>
                      <a:pt x="2317" y="4578"/>
                      <a:pt x="2323" y="4578"/>
                    </a:cubicBezTo>
                    <a:cubicBezTo>
                      <a:pt x="3577" y="4578"/>
                      <a:pt x="4600" y="3568"/>
                      <a:pt x="4613" y="2308"/>
                    </a:cubicBezTo>
                    <a:cubicBezTo>
                      <a:pt x="4622" y="1045"/>
                      <a:pt x="3606" y="10"/>
                      <a:pt x="2343" y="0"/>
                    </a:cubicBezTo>
                    <a:cubicBezTo>
                      <a:pt x="2335" y="0"/>
                      <a:pt x="2327" y="0"/>
                      <a:pt x="23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 anchorCtr="0" bIns="91425" lIns="91425" rIns="91425" spcFirstLastPara="1" tIns="91425" wrap="square">
                <a:noAutofit/>
              </a:bodyPr>
              <a:p>
                <a:pPr algn="l"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56" name="Google Shape;842;p44"/>
            <p:cNvGrpSpPr/>
            <p:nvPr/>
          </p:nvGrpSpPr>
          <p:grpSpPr>
            <a:xfrm>
              <a:off x="3492937" y="2429862"/>
              <a:ext cx="224242" cy="646236"/>
              <a:chOff x="7764305" y="5929046"/>
              <a:chExt cx="236268" cy="680891"/>
            </a:xfrm>
          </p:grpSpPr>
          <p:sp>
            <p:nvSpPr>
              <p:cNvPr id="1048651" name="Google Shape;843;p44"/>
              <p:cNvSpPr/>
              <p:nvPr/>
            </p:nvSpPr>
            <p:spPr>
              <a:xfrm>
                <a:off x="7764305" y="6526259"/>
                <a:ext cx="236268" cy="83678"/>
              </a:xfrm>
              <a:custGeom>
                <a:avLst/>
                <a:ahLst/>
                <a:rect l="l" t="t" r="r" b="b"/>
                <a:pathLst>
                  <a:path w="7025" h="2488" extrusionOk="0">
                    <a:moveTo>
                      <a:pt x="3514" y="0"/>
                    </a:moveTo>
                    <a:cubicBezTo>
                      <a:pt x="1573" y="0"/>
                      <a:pt x="1" y="556"/>
                      <a:pt x="1" y="1244"/>
                    </a:cubicBezTo>
                    <a:cubicBezTo>
                      <a:pt x="1" y="1929"/>
                      <a:pt x="1573" y="2488"/>
                      <a:pt x="3514" y="2488"/>
                    </a:cubicBezTo>
                    <a:cubicBezTo>
                      <a:pt x="5452" y="2488"/>
                      <a:pt x="7024" y="1929"/>
                      <a:pt x="7024" y="1244"/>
                    </a:cubicBezTo>
                    <a:cubicBezTo>
                      <a:pt x="7024" y="556"/>
                      <a:pt x="5452" y="0"/>
                      <a:pt x="3514" y="0"/>
                    </a:cubicBezTo>
                    <a:close/>
                  </a:path>
                </a:pathLst>
              </a:custGeom>
              <a:solidFill>
                <a:srgbClr val="163159">
                  <a:alpha val="57540"/>
                </a:srgbClr>
              </a:solidFill>
              <a:ln>
                <a:noFill/>
              </a:ln>
            </p:spPr>
            <p:txBody>
              <a:bodyPr anchor="ctr" anchorCtr="0" bIns="91425" lIns="91425" rIns="91425" spcFirstLastPara="1" tIns="91425" wrap="square">
                <a:noAutofit/>
              </a:bodyPr>
              <a:p>
                <a:pPr algn="l"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48652" name="Google Shape;844;p44"/>
              <p:cNvSpPr/>
              <p:nvPr/>
            </p:nvSpPr>
            <p:spPr>
              <a:xfrm>
                <a:off x="7773857" y="6111065"/>
                <a:ext cx="217468" cy="467963"/>
              </a:xfrm>
              <a:custGeom>
                <a:avLst/>
                <a:ahLst/>
                <a:rect l="l" t="t" r="r" b="b"/>
                <a:pathLst>
                  <a:path w="6466" h="13914" extrusionOk="0">
                    <a:moveTo>
                      <a:pt x="3232" y="1"/>
                    </a:moveTo>
                    <a:cubicBezTo>
                      <a:pt x="2520" y="1"/>
                      <a:pt x="1808" y="5"/>
                      <a:pt x="1096" y="15"/>
                    </a:cubicBezTo>
                    <a:cubicBezTo>
                      <a:pt x="361" y="28"/>
                      <a:pt x="26" y="362"/>
                      <a:pt x="17" y="1088"/>
                    </a:cubicBezTo>
                    <a:cubicBezTo>
                      <a:pt x="1" y="2821"/>
                      <a:pt x="7" y="4554"/>
                      <a:pt x="13" y="6287"/>
                    </a:cubicBezTo>
                    <a:cubicBezTo>
                      <a:pt x="13" y="6796"/>
                      <a:pt x="238" y="7196"/>
                      <a:pt x="739" y="7313"/>
                    </a:cubicBezTo>
                    <a:cubicBezTo>
                      <a:pt x="1080" y="7392"/>
                      <a:pt x="1150" y="7569"/>
                      <a:pt x="1185" y="7863"/>
                    </a:cubicBezTo>
                    <a:cubicBezTo>
                      <a:pt x="1282" y="8724"/>
                      <a:pt x="1393" y="9583"/>
                      <a:pt x="1513" y="10442"/>
                    </a:cubicBezTo>
                    <a:cubicBezTo>
                      <a:pt x="1630" y="11278"/>
                      <a:pt x="1715" y="12124"/>
                      <a:pt x="1907" y="12945"/>
                    </a:cubicBezTo>
                    <a:cubicBezTo>
                      <a:pt x="2084" y="13699"/>
                      <a:pt x="2463" y="13914"/>
                      <a:pt x="3262" y="13914"/>
                    </a:cubicBezTo>
                    <a:cubicBezTo>
                      <a:pt x="4000" y="13911"/>
                      <a:pt x="4341" y="13668"/>
                      <a:pt x="4565" y="12948"/>
                    </a:cubicBezTo>
                    <a:cubicBezTo>
                      <a:pt x="4635" y="12711"/>
                      <a:pt x="4685" y="12468"/>
                      <a:pt x="4714" y="12222"/>
                    </a:cubicBezTo>
                    <a:cubicBezTo>
                      <a:pt x="4906" y="10770"/>
                      <a:pt x="5099" y="9318"/>
                      <a:pt x="5279" y="7863"/>
                    </a:cubicBezTo>
                    <a:cubicBezTo>
                      <a:pt x="5317" y="7572"/>
                      <a:pt x="5380" y="7392"/>
                      <a:pt x="5721" y="7310"/>
                    </a:cubicBezTo>
                    <a:cubicBezTo>
                      <a:pt x="6254" y="7184"/>
                      <a:pt x="6453" y="6754"/>
                      <a:pt x="6453" y="6227"/>
                    </a:cubicBezTo>
                    <a:lnTo>
                      <a:pt x="6453" y="3689"/>
                    </a:lnTo>
                    <a:cubicBezTo>
                      <a:pt x="6453" y="2840"/>
                      <a:pt x="6466" y="1994"/>
                      <a:pt x="6450" y="1151"/>
                    </a:cubicBezTo>
                    <a:cubicBezTo>
                      <a:pt x="6434" y="375"/>
                      <a:pt x="6119" y="28"/>
                      <a:pt x="5370" y="15"/>
                    </a:cubicBezTo>
                    <a:cubicBezTo>
                      <a:pt x="4657" y="5"/>
                      <a:pt x="3944" y="1"/>
                      <a:pt x="32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 anchorCtr="0" bIns="91425" lIns="91425" rIns="91425" spcFirstLastPara="1" tIns="91425" wrap="square">
                <a:noAutofit/>
              </a:bodyPr>
              <a:p>
                <a:pPr algn="l"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48653" name="Google Shape;845;p44"/>
              <p:cNvSpPr/>
              <p:nvPr/>
            </p:nvSpPr>
            <p:spPr>
              <a:xfrm>
                <a:off x="7804866" y="5929046"/>
                <a:ext cx="155449" cy="153970"/>
              </a:xfrm>
              <a:custGeom>
                <a:avLst/>
                <a:ahLst/>
                <a:rect l="l" t="t" r="r" b="b"/>
                <a:pathLst>
                  <a:path w="4622" h="4578" extrusionOk="0">
                    <a:moveTo>
                      <a:pt x="2320" y="0"/>
                    </a:moveTo>
                    <a:cubicBezTo>
                      <a:pt x="1042" y="0"/>
                      <a:pt x="1" y="1037"/>
                      <a:pt x="16" y="2299"/>
                    </a:cubicBezTo>
                    <a:cubicBezTo>
                      <a:pt x="23" y="3558"/>
                      <a:pt x="1045" y="4575"/>
                      <a:pt x="2305" y="4575"/>
                    </a:cubicBezTo>
                    <a:lnTo>
                      <a:pt x="2305" y="4578"/>
                    </a:lnTo>
                    <a:cubicBezTo>
                      <a:pt x="2311" y="4578"/>
                      <a:pt x="2317" y="4578"/>
                      <a:pt x="2323" y="4578"/>
                    </a:cubicBezTo>
                    <a:cubicBezTo>
                      <a:pt x="3577" y="4578"/>
                      <a:pt x="4600" y="3568"/>
                      <a:pt x="4613" y="2308"/>
                    </a:cubicBezTo>
                    <a:cubicBezTo>
                      <a:pt x="4622" y="1045"/>
                      <a:pt x="3606" y="10"/>
                      <a:pt x="2343" y="0"/>
                    </a:cubicBezTo>
                    <a:cubicBezTo>
                      <a:pt x="2335" y="0"/>
                      <a:pt x="2327" y="0"/>
                      <a:pt x="23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 anchorCtr="0" bIns="91425" lIns="91425" rIns="91425" spcFirstLastPara="1" tIns="91425" wrap="square">
                <a:noAutofit/>
              </a:bodyPr>
              <a:p>
                <a:pPr algn="l"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57" name="Google Shape;846;p44"/>
            <p:cNvGrpSpPr/>
            <p:nvPr/>
          </p:nvGrpSpPr>
          <p:grpSpPr>
            <a:xfrm>
              <a:off x="5520130" y="2248650"/>
              <a:ext cx="224242" cy="646236"/>
              <a:chOff x="7764305" y="5929046"/>
              <a:chExt cx="236268" cy="680891"/>
            </a:xfrm>
          </p:grpSpPr>
          <p:sp>
            <p:nvSpPr>
              <p:cNvPr id="1048654" name="Google Shape;847;p44"/>
              <p:cNvSpPr/>
              <p:nvPr/>
            </p:nvSpPr>
            <p:spPr>
              <a:xfrm>
                <a:off x="7764305" y="6526259"/>
                <a:ext cx="236268" cy="83678"/>
              </a:xfrm>
              <a:custGeom>
                <a:avLst/>
                <a:ahLst/>
                <a:rect l="l" t="t" r="r" b="b"/>
                <a:pathLst>
                  <a:path w="7025" h="2488" extrusionOk="0">
                    <a:moveTo>
                      <a:pt x="3514" y="0"/>
                    </a:moveTo>
                    <a:cubicBezTo>
                      <a:pt x="1573" y="0"/>
                      <a:pt x="1" y="556"/>
                      <a:pt x="1" y="1244"/>
                    </a:cubicBezTo>
                    <a:cubicBezTo>
                      <a:pt x="1" y="1929"/>
                      <a:pt x="1573" y="2488"/>
                      <a:pt x="3514" y="2488"/>
                    </a:cubicBezTo>
                    <a:cubicBezTo>
                      <a:pt x="5452" y="2488"/>
                      <a:pt x="7024" y="1929"/>
                      <a:pt x="7024" y="1244"/>
                    </a:cubicBezTo>
                    <a:cubicBezTo>
                      <a:pt x="7024" y="556"/>
                      <a:pt x="5452" y="0"/>
                      <a:pt x="3514" y="0"/>
                    </a:cubicBezTo>
                    <a:close/>
                  </a:path>
                </a:pathLst>
              </a:custGeom>
              <a:solidFill>
                <a:srgbClr val="163159">
                  <a:alpha val="57540"/>
                </a:srgbClr>
              </a:solidFill>
              <a:ln>
                <a:noFill/>
              </a:ln>
            </p:spPr>
            <p:txBody>
              <a:bodyPr anchor="ctr" anchorCtr="0" bIns="91425" lIns="91425" rIns="91425" spcFirstLastPara="1" tIns="91425" wrap="square">
                <a:noAutofit/>
              </a:bodyPr>
              <a:p>
                <a:pPr algn="l"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48655" name="Google Shape;848;p44"/>
              <p:cNvSpPr/>
              <p:nvPr/>
            </p:nvSpPr>
            <p:spPr>
              <a:xfrm>
                <a:off x="7773857" y="6111065"/>
                <a:ext cx="217468" cy="467963"/>
              </a:xfrm>
              <a:custGeom>
                <a:avLst/>
                <a:ahLst/>
                <a:rect l="l" t="t" r="r" b="b"/>
                <a:pathLst>
                  <a:path w="6466" h="13914" extrusionOk="0">
                    <a:moveTo>
                      <a:pt x="3232" y="1"/>
                    </a:moveTo>
                    <a:cubicBezTo>
                      <a:pt x="2520" y="1"/>
                      <a:pt x="1808" y="5"/>
                      <a:pt x="1096" y="15"/>
                    </a:cubicBezTo>
                    <a:cubicBezTo>
                      <a:pt x="361" y="28"/>
                      <a:pt x="26" y="362"/>
                      <a:pt x="17" y="1088"/>
                    </a:cubicBezTo>
                    <a:cubicBezTo>
                      <a:pt x="1" y="2821"/>
                      <a:pt x="7" y="4554"/>
                      <a:pt x="13" y="6287"/>
                    </a:cubicBezTo>
                    <a:cubicBezTo>
                      <a:pt x="13" y="6796"/>
                      <a:pt x="238" y="7196"/>
                      <a:pt x="739" y="7313"/>
                    </a:cubicBezTo>
                    <a:cubicBezTo>
                      <a:pt x="1080" y="7392"/>
                      <a:pt x="1150" y="7569"/>
                      <a:pt x="1185" y="7863"/>
                    </a:cubicBezTo>
                    <a:cubicBezTo>
                      <a:pt x="1282" y="8724"/>
                      <a:pt x="1393" y="9583"/>
                      <a:pt x="1513" y="10442"/>
                    </a:cubicBezTo>
                    <a:cubicBezTo>
                      <a:pt x="1630" y="11278"/>
                      <a:pt x="1715" y="12124"/>
                      <a:pt x="1907" y="12945"/>
                    </a:cubicBezTo>
                    <a:cubicBezTo>
                      <a:pt x="2084" y="13699"/>
                      <a:pt x="2463" y="13914"/>
                      <a:pt x="3262" y="13914"/>
                    </a:cubicBezTo>
                    <a:cubicBezTo>
                      <a:pt x="4000" y="13911"/>
                      <a:pt x="4341" y="13668"/>
                      <a:pt x="4565" y="12948"/>
                    </a:cubicBezTo>
                    <a:cubicBezTo>
                      <a:pt x="4635" y="12711"/>
                      <a:pt x="4685" y="12468"/>
                      <a:pt x="4714" y="12222"/>
                    </a:cubicBezTo>
                    <a:cubicBezTo>
                      <a:pt x="4906" y="10770"/>
                      <a:pt x="5099" y="9318"/>
                      <a:pt x="5279" y="7863"/>
                    </a:cubicBezTo>
                    <a:cubicBezTo>
                      <a:pt x="5317" y="7572"/>
                      <a:pt x="5380" y="7392"/>
                      <a:pt x="5721" y="7310"/>
                    </a:cubicBezTo>
                    <a:cubicBezTo>
                      <a:pt x="6254" y="7184"/>
                      <a:pt x="6453" y="6754"/>
                      <a:pt x="6453" y="6227"/>
                    </a:cubicBezTo>
                    <a:lnTo>
                      <a:pt x="6453" y="3689"/>
                    </a:lnTo>
                    <a:cubicBezTo>
                      <a:pt x="6453" y="2840"/>
                      <a:pt x="6466" y="1994"/>
                      <a:pt x="6450" y="1151"/>
                    </a:cubicBezTo>
                    <a:cubicBezTo>
                      <a:pt x="6434" y="375"/>
                      <a:pt x="6119" y="28"/>
                      <a:pt x="5370" y="15"/>
                    </a:cubicBezTo>
                    <a:cubicBezTo>
                      <a:pt x="4657" y="5"/>
                      <a:pt x="3944" y="1"/>
                      <a:pt x="32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 anchorCtr="0" bIns="91425" lIns="91425" rIns="91425" spcFirstLastPara="1" tIns="91425" wrap="square">
                <a:noAutofit/>
              </a:bodyPr>
              <a:p>
                <a:pPr algn="l"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48656" name="Google Shape;849;p44"/>
              <p:cNvSpPr/>
              <p:nvPr/>
            </p:nvSpPr>
            <p:spPr>
              <a:xfrm>
                <a:off x="7804866" y="5929046"/>
                <a:ext cx="155449" cy="153970"/>
              </a:xfrm>
              <a:custGeom>
                <a:avLst/>
                <a:ahLst/>
                <a:rect l="l" t="t" r="r" b="b"/>
                <a:pathLst>
                  <a:path w="4622" h="4578" extrusionOk="0">
                    <a:moveTo>
                      <a:pt x="2320" y="0"/>
                    </a:moveTo>
                    <a:cubicBezTo>
                      <a:pt x="1042" y="0"/>
                      <a:pt x="1" y="1037"/>
                      <a:pt x="16" y="2299"/>
                    </a:cubicBezTo>
                    <a:cubicBezTo>
                      <a:pt x="23" y="3558"/>
                      <a:pt x="1045" y="4575"/>
                      <a:pt x="2305" y="4575"/>
                    </a:cubicBezTo>
                    <a:lnTo>
                      <a:pt x="2305" y="4578"/>
                    </a:lnTo>
                    <a:cubicBezTo>
                      <a:pt x="2311" y="4578"/>
                      <a:pt x="2317" y="4578"/>
                      <a:pt x="2323" y="4578"/>
                    </a:cubicBezTo>
                    <a:cubicBezTo>
                      <a:pt x="3577" y="4578"/>
                      <a:pt x="4600" y="3568"/>
                      <a:pt x="4613" y="2308"/>
                    </a:cubicBezTo>
                    <a:cubicBezTo>
                      <a:pt x="4622" y="1045"/>
                      <a:pt x="3606" y="10"/>
                      <a:pt x="2343" y="0"/>
                    </a:cubicBezTo>
                    <a:cubicBezTo>
                      <a:pt x="2335" y="0"/>
                      <a:pt x="2327" y="0"/>
                      <a:pt x="23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 anchorCtr="0" bIns="91425" lIns="91425" rIns="91425" spcFirstLastPara="1" tIns="91425" wrap="square">
                <a:noAutofit/>
              </a:bodyPr>
              <a:p>
                <a:pPr algn="l"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58" name="Google Shape;829;p44"/>
          <p:cNvGrpSpPr/>
          <p:nvPr/>
        </p:nvGrpSpPr>
        <p:grpSpPr>
          <a:xfrm>
            <a:off x="5143504" y="285734"/>
            <a:ext cx="2251435" cy="2160955"/>
            <a:chOff x="3492937" y="1413607"/>
            <a:chExt cx="2251435" cy="2160955"/>
          </a:xfrm>
        </p:grpSpPr>
        <p:grpSp>
          <p:nvGrpSpPr>
            <p:cNvPr id="59" name="Google Shape;830;p44"/>
            <p:cNvGrpSpPr/>
            <p:nvPr/>
          </p:nvGrpSpPr>
          <p:grpSpPr>
            <a:xfrm>
              <a:off x="4739369" y="1881927"/>
              <a:ext cx="224242" cy="646236"/>
              <a:chOff x="7764305" y="5929046"/>
              <a:chExt cx="236268" cy="680891"/>
            </a:xfrm>
          </p:grpSpPr>
          <p:sp>
            <p:nvSpPr>
              <p:cNvPr id="1048657" name="Google Shape;831;p44"/>
              <p:cNvSpPr/>
              <p:nvPr/>
            </p:nvSpPr>
            <p:spPr>
              <a:xfrm>
                <a:off x="7764305" y="6526259"/>
                <a:ext cx="236268" cy="83678"/>
              </a:xfrm>
              <a:custGeom>
                <a:avLst/>
                <a:ahLst/>
                <a:rect l="l" t="t" r="r" b="b"/>
                <a:pathLst>
                  <a:path w="7025" h="2488" extrusionOk="0">
                    <a:moveTo>
                      <a:pt x="3514" y="0"/>
                    </a:moveTo>
                    <a:cubicBezTo>
                      <a:pt x="1573" y="0"/>
                      <a:pt x="1" y="556"/>
                      <a:pt x="1" y="1244"/>
                    </a:cubicBezTo>
                    <a:cubicBezTo>
                      <a:pt x="1" y="1929"/>
                      <a:pt x="1573" y="2488"/>
                      <a:pt x="3514" y="2488"/>
                    </a:cubicBezTo>
                    <a:cubicBezTo>
                      <a:pt x="5452" y="2488"/>
                      <a:pt x="7024" y="1929"/>
                      <a:pt x="7024" y="1244"/>
                    </a:cubicBezTo>
                    <a:cubicBezTo>
                      <a:pt x="7024" y="556"/>
                      <a:pt x="5452" y="0"/>
                      <a:pt x="3514" y="0"/>
                    </a:cubicBezTo>
                    <a:close/>
                  </a:path>
                </a:pathLst>
              </a:custGeom>
              <a:solidFill>
                <a:srgbClr val="163159">
                  <a:alpha val="57540"/>
                </a:srgbClr>
              </a:solidFill>
              <a:ln>
                <a:noFill/>
              </a:ln>
            </p:spPr>
            <p:txBody>
              <a:bodyPr anchor="ctr" anchorCtr="0" bIns="91425" lIns="91425" rIns="91425" spcFirstLastPara="1" tIns="91425" wrap="square">
                <a:noAutofit/>
              </a:bodyPr>
              <a:p>
                <a:pPr algn="l"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48658" name="Google Shape;832;p44"/>
              <p:cNvSpPr/>
              <p:nvPr/>
            </p:nvSpPr>
            <p:spPr>
              <a:xfrm>
                <a:off x="7773857" y="6111065"/>
                <a:ext cx="217468" cy="467963"/>
              </a:xfrm>
              <a:custGeom>
                <a:avLst/>
                <a:ahLst/>
                <a:rect l="l" t="t" r="r" b="b"/>
                <a:pathLst>
                  <a:path w="6466" h="13914" extrusionOk="0">
                    <a:moveTo>
                      <a:pt x="3232" y="1"/>
                    </a:moveTo>
                    <a:cubicBezTo>
                      <a:pt x="2520" y="1"/>
                      <a:pt x="1808" y="5"/>
                      <a:pt x="1096" y="15"/>
                    </a:cubicBezTo>
                    <a:cubicBezTo>
                      <a:pt x="361" y="28"/>
                      <a:pt x="26" y="362"/>
                      <a:pt x="17" y="1088"/>
                    </a:cubicBezTo>
                    <a:cubicBezTo>
                      <a:pt x="1" y="2821"/>
                      <a:pt x="7" y="4554"/>
                      <a:pt x="13" y="6287"/>
                    </a:cubicBezTo>
                    <a:cubicBezTo>
                      <a:pt x="13" y="6796"/>
                      <a:pt x="238" y="7196"/>
                      <a:pt x="739" y="7313"/>
                    </a:cubicBezTo>
                    <a:cubicBezTo>
                      <a:pt x="1080" y="7392"/>
                      <a:pt x="1150" y="7569"/>
                      <a:pt x="1185" y="7863"/>
                    </a:cubicBezTo>
                    <a:cubicBezTo>
                      <a:pt x="1282" y="8724"/>
                      <a:pt x="1393" y="9583"/>
                      <a:pt x="1513" y="10442"/>
                    </a:cubicBezTo>
                    <a:cubicBezTo>
                      <a:pt x="1630" y="11278"/>
                      <a:pt x="1715" y="12124"/>
                      <a:pt x="1907" y="12945"/>
                    </a:cubicBezTo>
                    <a:cubicBezTo>
                      <a:pt x="2084" y="13699"/>
                      <a:pt x="2463" y="13914"/>
                      <a:pt x="3262" y="13914"/>
                    </a:cubicBezTo>
                    <a:cubicBezTo>
                      <a:pt x="4000" y="13911"/>
                      <a:pt x="4341" y="13668"/>
                      <a:pt x="4565" y="12948"/>
                    </a:cubicBezTo>
                    <a:cubicBezTo>
                      <a:pt x="4635" y="12711"/>
                      <a:pt x="4685" y="12468"/>
                      <a:pt x="4714" y="12222"/>
                    </a:cubicBezTo>
                    <a:cubicBezTo>
                      <a:pt x="4906" y="10770"/>
                      <a:pt x="5099" y="9318"/>
                      <a:pt x="5279" y="7863"/>
                    </a:cubicBezTo>
                    <a:cubicBezTo>
                      <a:pt x="5317" y="7572"/>
                      <a:pt x="5380" y="7392"/>
                      <a:pt x="5721" y="7310"/>
                    </a:cubicBezTo>
                    <a:cubicBezTo>
                      <a:pt x="6254" y="7184"/>
                      <a:pt x="6453" y="6754"/>
                      <a:pt x="6453" y="6227"/>
                    </a:cubicBezTo>
                    <a:lnTo>
                      <a:pt x="6453" y="3689"/>
                    </a:lnTo>
                    <a:cubicBezTo>
                      <a:pt x="6453" y="2840"/>
                      <a:pt x="6466" y="1994"/>
                      <a:pt x="6450" y="1151"/>
                    </a:cubicBezTo>
                    <a:cubicBezTo>
                      <a:pt x="6434" y="375"/>
                      <a:pt x="6119" y="28"/>
                      <a:pt x="5370" y="15"/>
                    </a:cubicBezTo>
                    <a:cubicBezTo>
                      <a:pt x="4657" y="5"/>
                      <a:pt x="3944" y="1"/>
                      <a:pt x="32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 anchorCtr="0" bIns="91425" lIns="91425" rIns="91425" spcFirstLastPara="1" tIns="91425" wrap="square">
                <a:noAutofit/>
              </a:bodyPr>
              <a:p>
                <a:pPr algn="l"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48659" name="Google Shape;833;p44"/>
              <p:cNvSpPr/>
              <p:nvPr/>
            </p:nvSpPr>
            <p:spPr>
              <a:xfrm>
                <a:off x="7804866" y="5929046"/>
                <a:ext cx="155449" cy="153970"/>
              </a:xfrm>
              <a:custGeom>
                <a:avLst/>
                <a:ahLst/>
                <a:rect l="l" t="t" r="r" b="b"/>
                <a:pathLst>
                  <a:path w="4622" h="4578" extrusionOk="0">
                    <a:moveTo>
                      <a:pt x="2320" y="0"/>
                    </a:moveTo>
                    <a:cubicBezTo>
                      <a:pt x="1042" y="0"/>
                      <a:pt x="1" y="1037"/>
                      <a:pt x="16" y="2299"/>
                    </a:cubicBezTo>
                    <a:cubicBezTo>
                      <a:pt x="23" y="3558"/>
                      <a:pt x="1045" y="4575"/>
                      <a:pt x="2305" y="4575"/>
                    </a:cubicBezTo>
                    <a:lnTo>
                      <a:pt x="2305" y="4578"/>
                    </a:lnTo>
                    <a:cubicBezTo>
                      <a:pt x="2311" y="4578"/>
                      <a:pt x="2317" y="4578"/>
                      <a:pt x="2323" y="4578"/>
                    </a:cubicBezTo>
                    <a:cubicBezTo>
                      <a:pt x="3577" y="4578"/>
                      <a:pt x="4600" y="3568"/>
                      <a:pt x="4613" y="2308"/>
                    </a:cubicBezTo>
                    <a:cubicBezTo>
                      <a:pt x="4622" y="1045"/>
                      <a:pt x="3606" y="10"/>
                      <a:pt x="2343" y="0"/>
                    </a:cubicBezTo>
                    <a:cubicBezTo>
                      <a:pt x="2335" y="0"/>
                      <a:pt x="2327" y="0"/>
                      <a:pt x="23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 anchorCtr="0" bIns="91425" lIns="91425" rIns="91425" spcFirstLastPara="1" tIns="91425" wrap="square">
                <a:noAutofit/>
              </a:bodyPr>
              <a:p>
                <a:pPr algn="l"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60" name="Google Shape;834;p44"/>
            <p:cNvGrpSpPr/>
            <p:nvPr/>
          </p:nvGrpSpPr>
          <p:grpSpPr>
            <a:xfrm>
              <a:off x="4658946" y="2928347"/>
              <a:ext cx="224242" cy="646236"/>
              <a:chOff x="7764305" y="5929046"/>
              <a:chExt cx="236268" cy="680891"/>
            </a:xfrm>
          </p:grpSpPr>
          <p:sp>
            <p:nvSpPr>
              <p:cNvPr id="1048660" name="Google Shape;835;p44"/>
              <p:cNvSpPr/>
              <p:nvPr/>
            </p:nvSpPr>
            <p:spPr>
              <a:xfrm>
                <a:off x="7764305" y="6526259"/>
                <a:ext cx="236268" cy="83678"/>
              </a:xfrm>
              <a:custGeom>
                <a:avLst/>
                <a:ahLst/>
                <a:rect l="l" t="t" r="r" b="b"/>
                <a:pathLst>
                  <a:path w="7025" h="2488" extrusionOk="0">
                    <a:moveTo>
                      <a:pt x="3514" y="0"/>
                    </a:moveTo>
                    <a:cubicBezTo>
                      <a:pt x="1573" y="0"/>
                      <a:pt x="1" y="556"/>
                      <a:pt x="1" y="1244"/>
                    </a:cubicBezTo>
                    <a:cubicBezTo>
                      <a:pt x="1" y="1929"/>
                      <a:pt x="1573" y="2488"/>
                      <a:pt x="3514" y="2488"/>
                    </a:cubicBezTo>
                    <a:cubicBezTo>
                      <a:pt x="5452" y="2488"/>
                      <a:pt x="7024" y="1929"/>
                      <a:pt x="7024" y="1244"/>
                    </a:cubicBezTo>
                    <a:cubicBezTo>
                      <a:pt x="7024" y="556"/>
                      <a:pt x="5452" y="0"/>
                      <a:pt x="3514" y="0"/>
                    </a:cubicBezTo>
                    <a:close/>
                  </a:path>
                </a:pathLst>
              </a:custGeom>
              <a:solidFill>
                <a:srgbClr val="163159">
                  <a:alpha val="57540"/>
                </a:srgbClr>
              </a:solidFill>
              <a:ln>
                <a:noFill/>
              </a:ln>
            </p:spPr>
            <p:txBody>
              <a:bodyPr anchor="ctr" anchorCtr="0" bIns="91425" lIns="91425" rIns="91425" spcFirstLastPara="1" tIns="91425" wrap="square">
                <a:noAutofit/>
              </a:bodyPr>
              <a:p>
                <a:pPr algn="l"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48661" name="Google Shape;836;p44"/>
              <p:cNvSpPr/>
              <p:nvPr/>
            </p:nvSpPr>
            <p:spPr>
              <a:xfrm>
                <a:off x="7773857" y="6111065"/>
                <a:ext cx="217468" cy="467963"/>
              </a:xfrm>
              <a:custGeom>
                <a:avLst/>
                <a:ahLst/>
                <a:rect l="l" t="t" r="r" b="b"/>
                <a:pathLst>
                  <a:path w="6466" h="13914" extrusionOk="0">
                    <a:moveTo>
                      <a:pt x="3232" y="1"/>
                    </a:moveTo>
                    <a:cubicBezTo>
                      <a:pt x="2520" y="1"/>
                      <a:pt x="1808" y="5"/>
                      <a:pt x="1096" y="15"/>
                    </a:cubicBezTo>
                    <a:cubicBezTo>
                      <a:pt x="361" y="28"/>
                      <a:pt x="26" y="362"/>
                      <a:pt x="17" y="1088"/>
                    </a:cubicBezTo>
                    <a:cubicBezTo>
                      <a:pt x="1" y="2821"/>
                      <a:pt x="7" y="4554"/>
                      <a:pt x="13" y="6287"/>
                    </a:cubicBezTo>
                    <a:cubicBezTo>
                      <a:pt x="13" y="6796"/>
                      <a:pt x="238" y="7196"/>
                      <a:pt x="739" y="7313"/>
                    </a:cubicBezTo>
                    <a:cubicBezTo>
                      <a:pt x="1080" y="7392"/>
                      <a:pt x="1150" y="7569"/>
                      <a:pt x="1185" y="7863"/>
                    </a:cubicBezTo>
                    <a:cubicBezTo>
                      <a:pt x="1282" y="8724"/>
                      <a:pt x="1393" y="9583"/>
                      <a:pt x="1513" y="10442"/>
                    </a:cubicBezTo>
                    <a:cubicBezTo>
                      <a:pt x="1630" y="11278"/>
                      <a:pt x="1715" y="12124"/>
                      <a:pt x="1907" y="12945"/>
                    </a:cubicBezTo>
                    <a:cubicBezTo>
                      <a:pt x="2084" y="13699"/>
                      <a:pt x="2463" y="13914"/>
                      <a:pt x="3262" y="13914"/>
                    </a:cubicBezTo>
                    <a:cubicBezTo>
                      <a:pt x="4000" y="13911"/>
                      <a:pt x="4341" y="13668"/>
                      <a:pt x="4565" y="12948"/>
                    </a:cubicBezTo>
                    <a:cubicBezTo>
                      <a:pt x="4635" y="12711"/>
                      <a:pt x="4685" y="12468"/>
                      <a:pt x="4714" y="12222"/>
                    </a:cubicBezTo>
                    <a:cubicBezTo>
                      <a:pt x="4906" y="10770"/>
                      <a:pt x="5099" y="9318"/>
                      <a:pt x="5279" y="7863"/>
                    </a:cubicBezTo>
                    <a:cubicBezTo>
                      <a:pt x="5317" y="7572"/>
                      <a:pt x="5380" y="7392"/>
                      <a:pt x="5721" y="7310"/>
                    </a:cubicBezTo>
                    <a:cubicBezTo>
                      <a:pt x="6254" y="7184"/>
                      <a:pt x="6453" y="6754"/>
                      <a:pt x="6453" y="6227"/>
                    </a:cubicBezTo>
                    <a:lnTo>
                      <a:pt x="6453" y="3689"/>
                    </a:lnTo>
                    <a:cubicBezTo>
                      <a:pt x="6453" y="2840"/>
                      <a:pt x="6466" y="1994"/>
                      <a:pt x="6450" y="1151"/>
                    </a:cubicBezTo>
                    <a:cubicBezTo>
                      <a:pt x="6434" y="375"/>
                      <a:pt x="6119" y="28"/>
                      <a:pt x="5370" y="15"/>
                    </a:cubicBezTo>
                    <a:cubicBezTo>
                      <a:pt x="4657" y="5"/>
                      <a:pt x="3944" y="1"/>
                      <a:pt x="32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 anchorCtr="0" bIns="91425" lIns="91425" rIns="91425" spcFirstLastPara="1" tIns="91425" wrap="square">
                <a:noAutofit/>
              </a:bodyPr>
              <a:p>
                <a:pPr algn="l"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48662" name="Google Shape;837;p44"/>
              <p:cNvSpPr/>
              <p:nvPr/>
            </p:nvSpPr>
            <p:spPr>
              <a:xfrm>
                <a:off x="7804866" y="5929046"/>
                <a:ext cx="155449" cy="153970"/>
              </a:xfrm>
              <a:custGeom>
                <a:avLst/>
                <a:ahLst/>
                <a:rect l="l" t="t" r="r" b="b"/>
                <a:pathLst>
                  <a:path w="4622" h="4578" extrusionOk="0">
                    <a:moveTo>
                      <a:pt x="2320" y="0"/>
                    </a:moveTo>
                    <a:cubicBezTo>
                      <a:pt x="1042" y="0"/>
                      <a:pt x="1" y="1037"/>
                      <a:pt x="16" y="2299"/>
                    </a:cubicBezTo>
                    <a:cubicBezTo>
                      <a:pt x="23" y="3558"/>
                      <a:pt x="1045" y="4575"/>
                      <a:pt x="2305" y="4575"/>
                    </a:cubicBezTo>
                    <a:lnTo>
                      <a:pt x="2305" y="4578"/>
                    </a:lnTo>
                    <a:cubicBezTo>
                      <a:pt x="2311" y="4578"/>
                      <a:pt x="2317" y="4578"/>
                      <a:pt x="2323" y="4578"/>
                    </a:cubicBezTo>
                    <a:cubicBezTo>
                      <a:pt x="3577" y="4578"/>
                      <a:pt x="4600" y="3568"/>
                      <a:pt x="4613" y="2308"/>
                    </a:cubicBezTo>
                    <a:cubicBezTo>
                      <a:pt x="4622" y="1045"/>
                      <a:pt x="3606" y="10"/>
                      <a:pt x="2343" y="0"/>
                    </a:cubicBezTo>
                    <a:cubicBezTo>
                      <a:pt x="2335" y="0"/>
                      <a:pt x="2327" y="0"/>
                      <a:pt x="23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 anchorCtr="0" bIns="91425" lIns="91425" rIns="91425" spcFirstLastPara="1" tIns="91425" wrap="square">
                <a:noAutofit/>
              </a:bodyPr>
              <a:p>
                <a:pPr algn="l"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61" name="Google Shape;838;p44"/>
            <p:cNvGrpSpPr/>
            <p:nvPr/>
          </p:nvGrpSpPr>
          <p:grpSpPr>
            <a:xfrm>
              <a:off x="3958619" y="1413625"/>
              <a:ext cx="224242" cy="646236"/>
              <a:chOff x="7764305" y="5929046"/>
              <a:chExt cx="236268" cy="680891"/>
            </a:xfrm>
          </p:grpSpPr>
          <p:sp>
            <p:nvSpPr>
              <p:cNvPr id="1048663" name="Google Shape;839;p44"/>
              <p:cNvSpPr/>
              <p:nvPr/>
            </p:nvSpPr>
            <p:spPr>
              <a:xfrm>
                <a:off x="7764305" y="6526259"/>
                <a:ext cx="236268" cy="83678"/>
              </a:xfrm>
              <a:custGeom>
                <a:avLst/>
                <a:ahLst/>
                <a:rect l="l" t="t" r="r" b="b"/>
                <a:pathLst>
                  <a:path w="7025" h="2488" extrusionOk="0">
                    <a:moveTo>
                      <a:pt x="3514" y="0"/>
                    </a:moveTo>
                    <a:cubicBezTo>
                      <a:pt x="1573" y="0"/>
                      <a:pt x="1" y="556"/>
                      <a:pt x="1" y="1244"/>
                    </a:cubicBezTo>
                    <a:cubicBezTo>
                      <a:pt x="1" y="1929"/>
                      <a:pt x="1573" y="2488"/>
                      <a:pt x="3514" y="2488"/>
                    </a:cubicBezTo>
                    <a:cubicBezTo>
                      <a:pt x="5452" y="2488"/>
                      <a:pt x="7024" y="1929"/>
                      <a:pt x="7024" y="1244"/>
                    </a:cubicBezTo>
                    <a:cubicBezTo>
                      <a:pt x="7024" y="556"/>
                      <a:pt x="5452" y="0"/>
                      <a:pt x="3514" y="0"/>
                    </a:cubicBezTo>
                    <a:close/>
                  </a:path>
                </a:pathLst>
              </a:custGeom>
              <a:solidFill>
                <a:srgbClr val="163159">
                  <a:alpha val="57540"/>
                </a:srgbClr>
              </a:solidFill>
              <a:ln>
                <a:noFill/>
              </a:ln>
            </p:spPr>
            <p:txBody>
              <a:bodyPr anchor="ctr" anchorCtr="0" bIns="91425" lIns="91425" rIns="91425" spcFirstLastPara="1" tIns="91425" wrap="square">
                <a:noAutofit/>
              </a:bodyPr>
              <a:p>
                <a:pPr algn="l"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48664" name="Google Shape;840;p44"/>
              <p:cNvSpPr/>
              <p:nvPr/>
            </p:nvSpPr>
            <p:spPr>
              <a:xfrm>
                <a:off x="7773857" y="6111065"/>
                <a:ext cx="217468" cy="467963"/>
              </a:xfrm>
              <a:custGeom>
                <a:avLst/>
                <a:ahLst/>
                <a:rect l="l" t="t" r="r" b="b"/>
                <a:pathLst>
                  <a:path w="6466" h="13914" extrusionOk="0">
                    <a:moveTo>
                      <a:pt x="3232" y="1"/>
                    </a:moveTo>
                    <a:cubicBezTo>
                      <a:pt x="2520" y="1"/>
                      <a:pt x="1808" y="5"/>
                      <a:pt x="1096" y="15"/>
                    </a:cubicBezTo>
                    <a:cubicBezTo>
                      <a:pt x="361" y="28"/>
                      <a:pt x="26" y="362"/>
                      <a:pt x="17" y="1088"/>
                    </a:cubicBezTo>
                    <a:cubicBezTo>
                      <a:pt x="1" y="2821"/>
                      <a:pt x="7" y="4554"/>
                      <a:pt x="13" y="6287"/>
                    </a:cubicBezTo>
                    <a:cubicBezTo>
                      <a:pt x="13" y="6796"/>
                      <a:pt x="238" y="7196"/>
                      <a:pt x="739" y="7313"/>
                    </a:cubicBezTo>
                    <a:cubicBezTo>
                      <a:pt x="1080" y="7392"/>
                      <a:pt x="1150" y="7569"/>
                      <a:pt x="1185" y="7863"/>
                    </a:cubicBezTo>
                    <a:cubicBezTo>
                      <a:pt x="1282" y="8724"/>
                      <a:pt x="1393" y="9583"/>
                      <a:pt x="1513" y="10442"/>
                    </a:cubicBezTo>
                    <a:cubicBezTo>
                      <a:pt x="1630" y="11278"/>
                      <a:pt x="1715" y="12124"/>
                      <a:pt x="1907" y="12945"/>
                    </a:cubicBezTo>
                    <a:cubicBezTo>
                      <a:pt x="2084" y="13699"/>
                      <a:pt x="2463" y="13914"/>
                      <a:pt x="3262" y="13914"/>
                    </a:cubicBezTo>
                    <a:cubicBezTo>
                      <a:pt x="4000" y="13911"/>
                      <a:pt x="4341" y="13668"/>
                      <a:pt x="4565" y="12948"/>
                    </a:cubicBezTo>
                    <a:cubicBezTo>
                      <a:pt x="4635" y="12711"/>
                      <a:pt x="4685" y="12468"/>
                      <a:pt x="4714" y="12222"/>
                    </a:cubicBezTo>
                    <a:cubicBezTo>
                      <a:pt x="4906" y="10770"/>
                      <a:pt x="5099" y="9318"/>
                      <a:pt x="5279" y="7863"/>
                    </a:cubicBezTo>
                    <a:cubicBezTo>
                      <a:pt x="5317" y="7572"/>
                      <a:pt x="5380" y="7392"/>
                      <a:pt x="5721" y="7310"/>
                    </a:cubicBezTo>
                    <a:cubicBezTo>
                      <a:pt x="6254" y="7184"/>
                      <a:pt x="6453" y="6754"/>
                      <a:pt x="6453" y="6227"/>
                    </a:cubicBezTo>
                    <a:lnTo>
                      <a:pt x="6453" y="3689"/>
                    </a:lnTo>
                    <a:cubicBezTo>
                      <a:pt x="6453" y="2840"/>
                      <a:pt x="6466" y="1994"/>
                      <a:pt x="6450" y="1151"/>
                    </a:cubicBezTo>
                    <a:cubicBezTo>
                      <a:pt x="6434" y="375"/>
                      <a:pt x="6119" y="28"/>
                      <a:pt x="5370" y="15"/>
                    </a:cubicBezTo>
                    <a:cubicBezTo>
                      <a:pt x="4657" y="5"/>
                      <a:pt x="3944" y="1"/>
                      <a:pt x="32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 anchorCtr="0" bIns="91425" lIns="91425" rIns="91425" spcFirstLastPara="1" tIns="91425" wrap="square">
                <a:noAutofit/>
              </a:bodyPr>
              <a:p>
                <a:pPr algn="l"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48665" name="Google Shape;841;p44"/>
              <p:cNvSpPr/>
              <p:nvPr/>
            </p:nvSpPr>
            <p:spPr>
              <a:xfrm>
                <a:off x="7804866" y="5929046"/>
                <a:ext cx="155449" cy="153970"/>
              </a:xfrm>
              <a:custGeom>
                <a:avLst/>
                <a:ahLst/>
                <a:rect l="l" t="t" r="r" b="b"/>
                <a:pathLst>
                  <a:path w="4622" h="4578" extrusionOk="0">
                    <a:moveTo>
                      <a:pt x="2320" y="0"/>
                    </a:moveTo>
                    <a:cubicBezTo>
                      <a:pt x="1042" y="0"/>
                      <a:pt x="1" y="1037"/>
                      <a:pt x="16" y="2299"/>
                    </a:cubicBezTo>
                    <a:cubicBezTo>
                      <a:pt x="23" y="3558"/>
                      <a:pt x="1045" y="4575"/>
                      <a:pt x="2305" y="4575"/>
                    </a:cubicBezTo>
                    <a:lnTo>
                      <a:pt x="2305" y="4578"/>
                    </a:lnTo>
                    <a:cubicBezTo>
                      <a:pt x="2311" y="4578"/>
                      <a:pt x="2317" y="4578"/>
                      <a:pt x="2323" y="4578"/>
                    </a:cubicBezTo>
                    <a:cubicBezTo>
                      <a:pt x="3577" y="4578"/>
                      <a:pt x="4600" y="3568"/>
                      <a:pt x="4613" y="2308"/>
                    </a:cubicBezTo>
                    <a:cubicBezTo>
                      <a:pt x="4622" y="1045"/>
                      <a:pt x="3606" y="10"/>
                      <a:pt x="2343" y="0"/>
                    </a:cubicBezTo>
                    <a:cubicBezTo>
                      <a:pt x="2335" y="0"/>
                      <a:pt x="2327" y="0"/>
                      <a:pt x="23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 anchorCtr="0" bIns="91425" lIns="91425" rIns="91425" spcFirstLastPara="1" tIns="91425" wrap="square">
                <a:noAutofit/>
              </a:bodyPr>
              <a:p>
                <a:pPr algn="l"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62" name="Google Shape;842;p44"/>
            <p:cNvGrpSpPr/>
            <p:nvPr/>
          </p:nvGrpSpPr>
          <p:grpSpPr>
            <a:xfrm>
              <a:off x="3492937" y="2429862"/>
              <a:ext cx="224242" cy="646236"/>
              <a:chOff x="7764305" y="5929046"/>
              <a:chExt cx="236268" cy="680891"/>
            </a:xfrm>
          </p:grpSpPr>
          <p:sp>
            <p:nvSpPr>
              <p:cNvPr id="1048666" name="Google Shape;843;p44"/>
              <p:cNvSpPr/>
              <p:nvPr/>
            </p:nvSpPr>
            <p:spPr>
              <a:xfrm>
                <a:off x="7764305" y="6526259"/>
                <a:ext cx="236268" cy="83678"/>
              </a:xfrm>
              <a:custGeom>
                <a:avLst/>
                <a:ahLst/>
                <a:rect l="l" t="t" r="r" b="b"/>
                <a:pathLst>
                  <a:path w="7025" h="2488" extrusionOk="0">
                    <a:moveTo>
                      <a:pt x="3514" y="0"/>
                    </a:moveTo>
                    <a:cubicBezTo>
                      <a:pt x="1573" y="0"/>
                      <a:pt x="1" y="556"/>
                      <a:pt x="1" y="1244"/>
                    </a:cubicBezTo>
                    <a:cubicBezTo>
                      <a:pt x="1" y="1929"/>
                      <a:pt x="1573" y="2488"/>
                      <a:pt x="3514" y="2488"/>
                    </a:cubicBezTo>
                    <a:cubicBezTo>
                      <a:pt x="5452" y="2488"/>
                      <a:pt x="7024" y="1929"/>
                      <a:pt x="7024" y="1244"/>
                    </a:cubicBezTo>
                    <a:cubicBezTo>
                      <a:pt x="7024" y="556"/>
                      <a:pt x="5452" y="0"/>
                      <a:pt x="3514" y="0"/>
                    </a:cubicBezTo>
                    <a:close/>
                  </a:path>
                </a:pathLst>
              </a:custGeom>
              <a:solidFill>
                <a:srgbClr val="163159">
                  <a:alpha val="57540"/>
                </a:srgbClr>
              </a:solidFill>
              <a:ln>
                <a:noFill/>
              </a:ln>
            </p:spPr>
            <p:txBody>
              <a:bodyPr anchor="ctr" anchorCtr="0" bIns="91425" lIns="91425" rIns="91425" spcFirstLastPara="1" tIns="91425" wrap="square">
                <a:noAutofit/>
              </a:bodyPr>
              <a:p>
                <a:pPr algn="l"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48667" name="Google Shape;844;p44"/>
              <p:cNvSpPr/>
              <p:nvPr/>
            </p:nvSpPr>
            <p:spPr>
              <a:xfrm>
                <a:off x="7773857" y="6111065"/>
                <a:ext cx="217468" cy="467963"/>
              </a:xfrm>
              <a:custGeom>
                <a:avLst/>
                <a:ahLst/>
                <a:rect l="l" t="t" r="r" b="b"/>
                <a:pathLst>
                  <a:path w="6466" h="13914" extrusionOk="0">
                    <a:moveTo>
                      <a:pt x="3232" y="1"/>
                    </a:moveTo>
                    <a:cubicBezTo>
                      <a:pt x="2520" y="1"/>
                      <a:pt x="1808" y="5"/>
                      <a:pt x="1096" y="15"/>
                    </a:cubicBezTo>
                    <a:cubicBezTo>
                      <a:pt x="361" y="28"/>
                      <a:pt x="26" y="362"/>
                      <a:pt x="17" y="1088"/>
                    </a:cubicBezTo>
                    <a:cubicBezTo>
                      <a:pt x="1" y="2821"/>
                      <a:pt x="7" y="4554"/>
                      <a:pt x="13" y="6287"/>
                    </a:cubicBezTo>
                    <a:cubicBezTo>
                      <a:pt x="13" y="6796"/>
                      <a:pt x="238" y="7196"/>
                      <a:pt x="739" y="7313"/>
                    </a:cubicBezTo>
                    <a:cubicBezTo>
                      <a:pt x="1080" y="7392"/>
                      <a:pt x="1150" y="7569"/>
                      <a:pt x="1185" y="7863"/>
                    </a:cubicBezTo>
                    <a:cubicBezTo>
                      <a:pt x="1282" y="8724"/>
                      <a:pt x="1393" y="9583"/>
                      <a:pt x="1513" y="10442"/>
                    </a:cubicBezTo>
                    <a:cubicBezTo>
                      <a:pt x="1630" y="11278"/>
                      <a:pt x="1715" y="12124"/>
                      <a:pt x="1907" y="12945"/>
                    </a:cubicBezTo>
                    <a:cubicBezTo>
                      <a:pt x="2084" y="13699"/>
                      <a:pt x="2463" y="13914"/>
                      <a:pt x="3262" y="13914"/>
                    </a:cubicBezTo>
                    <a:cubicBezTo>
                      <a:pt x="4000" y="13911"/>
                      <a:pt x="4341" y="13668"/>
                      <a:pt x="4565" y="12948"/>
                    </a:cubicBezTo>
                    <a:cubicBezTo>
                      <a:pt x="4635" y="12711"/>
                      <a:pt x="4685" y="12468"/>
                      <a:pt x="4714" y="12222"/>
                    </a:cubicBezTo>
                    <a:cubicBezTo>
                      <a:pt x="4906" y="10770"/>
                      <a:pt x="5099" y="9318"/>
                      <a:pt x="5279" y="7863"/>
                    </a:cubicBezTo>
                    <a:cubicBezTo>
                      <a:pt x="5317" y="7572"/>
                      <a:pt x="5380" y="7392"/>
                      <a:pt x="5721" y="7310"/>
                    </a:cubicBezTo>
                    <a:cubicBezTo>
                      <a:pt x="6254" y="7184"/>
                      <a:pt x="6453" y="6754"/>
                      <a:pt x="6453" y="6227"/>
                    </a:cubicBezTo>
                    <a:lnTo>
                      <a:pt x="6453" y="3689"/>
                    </a:lnTo>
                    <a:cubicBezTo>
                      <a:pt x="6453" y="2840"/>
                      <a:pt x="6466" y="1994"/>
                      <a:pt x="6450" y="1151"/>
                    </a:cubicBezTo>
                    <a:cubicBezTo>
                      <a:pt x="6434" y="375"/>
                      <a:pt x="6119" y="28"/>
                      <a:pt x="5370" y="15"/>
                    </a:cubicBezTo>
                    <a:cubicBezTo>
                      <a:pt x="4657" y="5"/>
                      <a:pt x="3944" y="1"/>
                      <a:pt x="32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 anchorCtr="0" bIns="91425" lIns="91425" rIns="91425" spcFirstLastPara="1" tIns="91425" wrap="square">
                <a:noAutofit/>
              </a:bodyPr>
              <a:p>
                <a:pPr algn="l"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48668" name="Google Shape;845;p44"/>
              <p:cNvSpPr/>
              <p:nvPr/>
            </p:nvSpPr>
            <p:spPr>
              <a:xfrm>
                <a:off x="7804866" y="5929046"/>
                <a:ext cx="155449" cy="153970"/>
              </a:xfrm>
              <a:custGeom>
                <a:avLst/>
                <a:ahLst/>
                <a:rect l="l" t="t" r="r" b="b"/>
                <a:pathLst>
                  <a:path w="4622" h="4578" extrusionOk="0">
                    <a:moveTo>
                      <a:pt x="2320" y="0"/>
                    </a:moveTo>
                    <a:cubicBezTo>
                      <a:pt x="1042" y="0"/>
                      <a:pt x="1" y="1037"/>
                      <a:pt x="16" y="2299"/>
                    </a:cubicBezTo>
                    <a:cubicBezTo>
                      <a:pt x="23" y="3558"/>
                      <a:pt x="1045" y="4575"/>
                      <a:pt x="2305" y="4575"/>
                    </a:cubicBezTo>
                    <a:lnTo>
                      <a:pt x="2305" y="4578"/>
                    </a:lnTo>
                    <a:cubicBezTo>
                      <a:pt x="2311" y="4578"/>
                      <a:pt x="2317" y="4578"/>
                      <a:pt x="2323" y="4578"/>
                    </a:cubicBezTo>
                    <a:cubicBezTo>
                      <a:pt x="3577" y="4578"/>
                      <a:pt x="4600" y="3568"/>
                      <a:pt x="4613" y="2308"/>
                    </a:cubicBezTo>
                    <a:cubicBezTo>
                      <a:pt x="4622" y="1045"/>
                      <a:pt x="3606" y="10"/>
                      <a:pt x="2343" y="0"/>
                    </a:cubicBezTo>
                    <a:cubicBezTo>
                      <a:pt x="2335" y="0"/>
                      <a:pt x="2327" y="0"/>
                      <a:pt x="23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 anchorCtr="0" bIns="91425" lIns="91425" rIns="91425" spcFirstLastPara="1" tIns="91425" wrap="square">
                <a:noAutofit/>
              </a:bodyPr>
              <a:p>
                <a:pPr algn="l"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63" name="Google Shape;846;p44"/>
            <p:cNvGrpSpPr/>
            <p:nvPr/>
          </p:nvGrpSpPr>
          <p:grpSpPr>
            <a:xfrm>
              <a:off x="5520130" y="2248650"/>
              <a:ext cx="224242" cy="646236"/>
              <a:chOff x="7764305" y="5929046"/>
              <a:chExt cx="236268" cy="680891"/>
            </a:xfrm>
          </p:grpSpPr>
          <p:sp>
            <p:nvSpPr>
              <p:cNvPr id="1048669" name="Google Shape;847;p44"/>
              <p:cNvSpPr/>
              <p:nvPr/>
            </p:nvSpPr>
            <p:spPr>
              <a:xfrm>
                <a:off x="7764305" y="6526259"/>
                <a:ext cx="236268" cy="83678"/>
              </a:xfrm>
              <a:custGeom>
                <a:avLst/>
                <a:ahLst/>
                <a:rect l="l" t="t" r="r" b="b"/>
                <a:pathLst>
                  <a:path w="7025" h="2488" extrusionOk="0">
                    <a:moveTo>
                      <a:pt x="3514" y="0"/>
                    </a:moveTo>
                    <a:cubicBezTo>
                      <a:pt x="1573" y="0"/>
                      <a:pt x="1" y="556"/>
                      <a:pt x="1" y="1244"/>
                    </a:cubicBezTo>
                    <a:cubicBezTo>
                      <a:pt x="1" y="1929"/>
                      <a:pt x="1573" y="2488"/>
                      <a:pt x="3514" y="2488"/>
                    </a:cubicBezTo>
                    <a:cubicBezTo>
                      <a:pt x="5452" y="2488"/>
                      <a:pt x="7024" y="1929"/>
                      <a:pt x="7024" y="1244"/>
                    </a:cubicBezTo>
                    <a:cubicBezTo>
                      <a:pt x="7024" y="556"/>
                      <a:pt x="5452" y="0"/>
                      <a:pt x="3514" y="0"/>
                    </a:cubicBezTo>
                    <a:close/>
                  </a:path>
                </a:pathLst>
              </a:custGeom>
              <a:solidFill>
                <a:srgbClr val="163159">
                  <a:alpha val="57540"/>
                </a:srgbClr>
              </a:solidFill>
              <a:ln>
                <a:noFill/>
              </a:ln>
            </p:spPr>
            <p:txBody>
              <a:bodyPr anchor="ctr" anchorCtr="0" bIns="91425" lIns="91425" rIns="91425" spcFirstLastPara="1" tIns="91425" wrap="square">
                <a:noAutofit/>
              </a:bodyPr>
              <a:p>
                <a:pPr algn="l"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48670" name="Google Shape;848;p44"/>
              <p:cNvSpPr/>
              <p:nvPr/>
            </p:nvSpPr>
            <p:spPr>
              <a:xfrm>
                <a:off x="7773857" y="6111065"/>
                <a:ext cx="217468" cy="467963"/>
              </a:xfrm>
              <a:custGeom>
                <a:avLst/>
                <a:ahLst/>
                <a:rect l="l" t="t" r="r" b="b"/>
                <a:pathLst>
                  <a:path w="6466" h="13914" extrusionOk="0">
                    <a:moveTo>
                      <a:pt x="3232" y="1"/>
                    </a:moveTo>
                    <a:cubicBezTo>
                      <a:pt x="2520" y="1"/>
                      <a:pt x="1808" y="5"/>
                      <a:pt x="1096" y="15"/>
                    </a:cubicBezTo>
                    <a:cubicBezTo>
                      <a:pt x="361" y="28"/>
                      <a:pt x="26" y="362"/>
                      <a:pt x="17" y="1088"/>
                    </a:cubicBezTo>
                    <a:cubicBezTo>
                      <a:pt x="1" y="2821"/>
                      <a:pt x="7" y="4554"/>
                      <a:pt x="13" y="6287"/>
                    </a:cubicBezTo>
                    <a:cubicBezTo>
                      <a:pt x="13" y="6796"/>
                      <a:pt x="238" y="7196"/>
                      <a:pt x="739" y="7313"/>
                    </a:cubicBezTo>
                    <a:cubicBezTo>
                      <a:pt x="1080" y="7392"/>
                      <a:pt x="1150" y="7569"/>
                      <a:pt x="1185" y="7863"/>
                    </a:cubicBezTo>
                    <a:cubicBezTo>
                      <a:pt x="1282" y="8724"/>
                      <a:pt x="1393" y="9583"/>
                      <a:pt x="1513" y="10442"/>
                    </a:cubicBezTo>
                    <a:cubicBezTo>
                      <a:pt x="1630" y="11278"/>
                      <a:pt x="1715" y="12124"/>
                      <a:pt x="1907" y="12945"/>
                    </a:cubicBezTo>
                    <a:cubicBezTo>
                      <a:pt x="2084" y="13699"/>
                      <a:pt x="2463" y="13914"/>
                      <a:pt x="3262" y="13914"/>
                    </a:cubicBezTo>
                    <a:cubicBezTo>
                      <a:pt x="4000" y="13911"/>
                      <a:pt x="4341" y="13668"/>
                      <a:pt x="4565" y="12948"/>
                    </a:cubicBezTo>
                    <a:cubicBezTo>
                      <a:pt x="4635" y="12711"/>
                      <a:pt x="4685" y="12468"/>
                      <a:pt x="4714" y="12222"/>
                    </a:cubicBezTo>
                    <a:cubicBezTo>
                      <a:pt x="4906" y="10770"/>
                      <a:pt x="5099" y="9318"/>
                      <a:pt x="5279" y="7863"/>
                    </a:cubicBezTo>
                    <a:cubicBezTo>
                      <a:pt x="5317" y="7572"/>
                      <a:pt x="5380" y="7392"/>
                      <a:pt x="5721" y="7310"/>
                    </a:cubicBezTo>
                    <a:cubicBezTo>
                      <a:pt x="6254" y="7184"/>
                      <a:pt x="6453" y="6754"/>
                      <a:pt x="6453" y="6227"/>
                    </a:cubicBezTo>
                    <a:lnTo>
                      <a:pt x="6453" y="3689"/>
                    </a:lnTo>
                    <a:cubicBezTo>
                      <a:pt x="6453" y="2840"/>
                      <a:pt x="6466" y="1994"/>
                      <a:pt x="6450" y="1151"/>
                    </a:cubicBezTo>
                    <a:cubicBezTo>
                      <a:pt x="6434" y="375"/>
                      <a:pt x="6119" y="28"/>
                      <a:pt x="5370" y="15"/>
                    </a:cubicBezTo>
                    <a:cubicBezTo>
                      <a:pt x="4657" y="5"/>
                      <a:pt x="3944" y="1"/>
                      <a:pt x="32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 anchorCtr="0" bIns="91425" lIns="91425" rIns="91425" spcFirstLastPara="1" tIns="91425" wrap="square">
                <a:noAutofit/>
              </a:bodyPr>
              <a:p>
                <a:pPr algn="l"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48671" name="Google Shape;849;p44"/>
              <p:cNvSpPr/>
              <p:nvPr/>
            </p:nvSpPr>
            <p:spPr>
              <a:xfrm>
                <a:off x="7804866" y="5929046"/>
                <a:ext cx="155449" cy="153970"/>
              </a:xfrm>
              <a:custGeom>
                <a:avLst/>
                <a:ahLst/>
                <a:rect l="l" t="t" r="r" b="b"/>
                <a:pathLst>
                  <a:path w="4622" h="4578" extrusionOk="0">
                    <a:moveTo>
                      <a:pt x="2320" y="0"/>
                    </a:moveTo>
                    <a:cubicBezTo>
                      <a:pt x="1042" y="0"/>
                      <a:pt x="1" y="1037"/>
                      <a:pt x="16" y="2299"/>
                    </a:cubicBezTo>
                    <a:cubicBezTo>
                      <a:pt x="23" y="3558"/>
                      <a:pt x="1045" y="4575"/>
                      <a:pt x="2305" y="4575"/>
                    </a:cubicBezTo>
                    <a:lnTo>
                      <a:pt x="2305" y="4578"/>
                    </a:lnTo>
                    <a:cubicBezTo>
                      <a:pt x="2311" y="4578"/>
                      <a:pt x="2317" y="4578"/>
                      <a:pt x="2323" y="4578"/>
                    </a:cubicBezTo>
                    <a:cubicBezTo>
                      <a:pt x="3577" y="4578"/>
                      <a:pt x="4600" y="3568"/>
                      <a:pt x="4613" y="2308"/>
                    </a:cubicBezTo>
                    <a:cubicBezTo>
                      <a:pt x="4622" y="1045"/>
                      <a:pt x="3606" y="10"/>
                      <a:pt x="2343" y="0"/>
                    </a:cubicBezTo>
                    <a:cubicBezTo>
                      <a:pt x="2335" y="0"/>
                      <a:pt x="2327" y="0"/>
                      <a:pt x="23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 anchorCtr="0" bIns="91425" lIns="91425" rIns="91425" spcFirstLastPara="1" tIns="91425" wrap="square">
                <a:noAutofit/>
              </a:bodyPr>
              <a:p>
                <a:pPr algn="l"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Google Shape;582;p39"/>
          <p:cNvSpPr/>
          <p:nvPr/>
        </p:nvSpPr>
        <p:spPr>
          <a:xfrm>
            <a:off x="859742" y="4383908"/>
            <a:ext cx="1243322" cy="488957"/>
          </a:xfrm>
          <a:custGeom>
            <a:avLst/>
            <a:ahLst/>
            <a:rect l="l" t="t" r="r" b="b"/>
            <a:pathLst>
              <a:path w="32853" h="12920" extrusionOk="0">
                <a:moveTo>
                  <a:pt x="18041" y="1"/>
                </a:moveTo>
                <a:cubicBezTo>
                  <a:pt x="15562" y="1"/>
                  <a:pt x="13403" y="1768"/>
                  <a:pt x="12946" y="4245"/>
                </a:cubicBezTo>
                <a:cubicBezTo>
                  <a:pt x="12094" y="3697"/>
                  <a:pt x="11119" y="3421"/>
                  <a:pt x="10142" y="3421"/>
                </a:cubicBezTo>
                <a:cubicBezTo>
                  <a:pt x="9287" y="3421"/>
                  <a:pt x="8430" y="3633"/>
                  <a:pt x="7652" y="4058"/>
                </a:cubicBezTo>
                <a:cubicBezTo>
                  <a:pt x="5988" y="4967"/>
                  <a:pt x="4953" y="6716"/>
                  <a:pt x="4953" y="8613"/>
                </a:cubicBezTo>
                <a:cubicBezTo>
                  <a:pt x="4953" y="8935"/>
                  <a:pt x="4981" y="9254"/>
                  <a:pt x="5044" y="9570"/>
                </a:cubicBezTo>
                <a:cubicBezTo>
                  <a:pt x="5044" y="9570"/>
                  <a:pt x="4389" y="9354"/>
                  <a:pt x="3548" y="9354"/>
                </a:cubicBezTo>
                <a:cubicBezTo>
                  <a:pt x="2182" y="9354"/>
                  <a:pt x="328" y="9924"/>
                  <a:pt x="0" y="12919"/>
                </a:cubicBezTo>
                <a:lnTo>
                  <a:pt x="32852" y="12919"/>
                </a:lnTo>
                <a:cubicBezTo>
                  <a:pt x="32852" y="12919"/>
                  <a:pt x="32351" y="8422"/>
                  <a:pt x="28930" y="8422"/>
                </a:cubicBezTo>
                <a:cubicBezTo>
                  <a:pt x="28864" y="8422"/>
                  <a:pt x="28797" y="8424"/>
                  <a:pt x="28729" y="8427"/>
                </a:cubicBezTo>
                <a:cubicBezTo>
                  <a:pt x="28688" y="8430"/>
                  <a:pt x="28644" y="8430"/>
                  <a:pt x="28603" y="8437"/>
                </a:cubicBezTo>
                <a:cubicBezTo>
                  <a:pt x="28588" y="8436"/>
                  <a:pt x="28573" y="8436"/>
                  <a:pt x="28558" y="8436"/>
                </a:cubicBezTo>
                <a:cubicBezTo>
                  <a:pt x="28424" y="8436"/>
                  <a:pt x="28291" y="8448"/>
                  <a:pt x="28158" y="8468"/>
                </a:cubicBezTo>
                <a:cubicBezTo>
                  <a:pt x="27956" y="8481"/>
                  <a:pt x="27726" y="8497"/>
                  <a:pt x="27476" y="8512"/>
                </a:cubicBezTo>
                <a:cubicBezTo>
                  <a:pt x="27473" y="8487"/>
                  <a:pt x="27473" y="8462"/>
                  <a:pt x="27470" y="8437"/>
                </a:cubicBezTo>
                <a:cubicBezTo>
                  <a:pt x="27470" y="8437"/>
                  <a:pt x="27470" y="8433"/>
                  <a:pt x="27470" y="8430"/>
                </a:cubicBezTo>
                <a:cubicBezTo>
                  <a:pt x="27202" y="6492"/>
                  <a:pt x="25544" y="5053"/>
                  <a:pt x="23590" y="5053"/>
                </a:cubicBezTo>
                <a:cubicBezTo>
                  <a:pt x="23473" y="5053"/>
                  <a:pt x="23354" y="5056"/>
                  <a:pt x="23237" y="5068"/>
                </a:cubicBezTo>
                <a:cubicBezTo>
                  <a:pt x="23174" y="2410"/>
                  <a:pt x="21112" y="229"/>
                  <a:pt x="18464" y="18"/>
                </a:cubicBezTo>
                <a:cubicBezTo>
                  <a:pt x="18322" y="6"/>
                  <a:pt x="18181" y="1"/>
                  <a:pt x="1804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616" name="Google Shape;583;p39"/>
          <p:cNvSpPr/>
          <p:nvPr/>
        </p:nvSpPr>
        <p:spPr>
          <a:xfrm>
            <a:off x="2613763" y="2175997"/>
            <a:ext cx="230673" cy="261146"/>
          </a:xfrm>
          <a:custGeom>
            <a:avLst/>
            <a:ah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rgbClr val="F5D66B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617" name="Google Shape;584;p39"/>
          <p:cNvSpPr/>
          <p:nvPr/>
        </p:nvSpPr>
        <p:spPr>
          <a:xfrm>
            <a:off x="5563100" y="4156384"/>
            <a:ext cx="230673" cy="261146"/>
          </a:xfrm>
          <a:custGeom>
            <a:avLst/>
            <a:ah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rgbClr val="F5D66B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aphicFrame>
        <p:nvGraphicFramePr>
          <p:cNvPr id="4194304" name="Диаграмма 84"/>
          <p:cNvGraphicFramePr>
            <a:graphicFrameLocks/>
          </p:cNvGraphicFramePr>
          <p:nvPr/>
        </p:nvGraphicFramePr>
        <p:xfrm>
          <a:off x="0" y="714362"/>
          <a:ext cx="4500594" cy="3286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4194305" name="Содержимое 3"/>
          <p:cNvGraphicFramePr>
            <a:graphicFrameLocks/>
          </p:cNvGraphicFramePr>
          <p:nvPr/>
        </p:nvGraphicFramePr>
        <p:xfrm>
          <a:off x="4286216" y="571486"/>
          <a:ext cx="4857784" cy="3357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Google Shape;596;p40"/>
          <p:cNvSpPr txBox="1"/>
          <p:nvPr/>
        </p:nvSpPr>
        <p:spPr>
          <a:xfrm>
            <a:off x="642910" y="500048"/>
            <a:ext cx="6000792" cy="4071966"/>
          </a:xfrm>
          <a:prstGeom prst="rect"/>
          <a:noFill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just" lvl="0"/>
            <a:r>
              <a:rPr dirty="0" lang="ru-RU" smtClean="0">
                <a:solidFill>
                  <a:schemeClr val="accent1">
                    <a:lumMod val="50000"/>
                  </a:schemeClr>
                </a:solidFill>
                <a:latin typeface="Raleway" charset="-52"/>
              </a:rPr>
              <a:t>Таким образом, будущие станицы Ильинской находится под угрозой. Об этом говорят все факторы в моем проекте. И если всё так и продолжится, в станице останутся только пустынные улицы и заброшенные дома. Нужно немедленно принять меры для сохранения и развития нашей станицы. Для начала необходимо устранить все проблемы связанные с трудностями роста населения. Необходимо обратить внимание на развитие инфраструктуры, улучшение условий жизни и работы, миграция населения в другие регионы и многое другое. В основном миграция в города происходит молодежи из-за отсутствия учебных учреждений. И после переезда большинство остается в городе. И после этого в станице некому давать потомство. Кроме того, важно проводить информационную работу среди местных жителей, чтобы они осознали важность сохранения и развития своего родного места. Совместными усилиями жителей станицы, местных властей и предпринимателей можно изменить текущую ситуацию и обеспечить сохранение и процветание нашей станицы </a:t>
            </a:r>
            <a:r>
              <a:rPr dirty="0" lang="ru-RU" smtClean="0">
                <a:solidFill>
                  <a:schemeClr val="accent1">
                    <a:lumMod val="50000"/>
                  </a:schemeClr>
                </a:solidFill>
                <a:latin typeface="Raleway" charset="-52"/>
              </a:rPr>
              <a:t>Ильинской.</a:t>
            </a:r>
            <a:endParaRPr>
              <a:solidFill>
                <a:schemeClr val="accent1">
                  <a:lumMod val="50000"/>
                </a:schemeClr>
              </a:solidFill>
              <a:latin typeface="Raleway" charset="-52"/>
              <a:ea typeface="Raleway"/>
              <a:cs typeface="Raleway"/>
              <a:sym typeface="Raleway"/>
            </a:endParaRPr>
          </a:p>
        </p:txBody>
      </p:sp>
      <p:sp>
        <p:nvSpPr>
          <p:cNvPr id="1048587" name="Google Shape;615;p40"/>
          <p:cNvSpPr/>
          <p:nvPr/>
        </p:nvSpPr>
        <p:spPr>
          <a:xfrm>
            <a:off x="8643966" y="928676"/>
            <a:ext cx="326825" cy="370000"/>
          </a:xfrm>
          <a:custGeom>
            <a:avLst/>
            <a:ah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rgbClr val="F5D66B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588" name="Google Shape;616;p40"/>
          <p:cNvSpPr/>
          <p:nvPr/>
        </p:nvSpPr>
        <p:spPr>
          <a:xfrm>
            <a:off x="357158" y="3071816"/>
            <a:ext cx="230673" cy="261146"/>
          </a:xfrm>
          <a:custGeom>
            <a:avLst/>
            <a:ah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rgbClr val="F5D66B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589" name="Google Shape;367;p35"/>
          <p:cNvSpPr/>
          <p:nvPr/>
        </p:nvSpPr>
        <p:spPr>
          <a:xfrm>
            <a:off x="428596" y="285734"/>
            <a:ext cx="6429420" cy="4429156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2" name="Google Shape;800;p44"/>
          <p:cNvGrpSpPr/>
          <p:nvPr/>
        </p:nvGrpSpPr>
        <p:grpSpPr>
          <a:xfrm flipH="1">
            <a:off x="7215206" y="2071684"/>
            <a:ext cx="2456223" cy="2455622"/>
            <a:chOff x="1498803" y="958842"/>
            <a:chExt cx="2683517" cy="2682860"/>
          </a:xfrm>
        </p:grpSpPr>
        <p:sp>
          <p:nvSpPr>
            <p:cNvPr id="1048590" name="Google Shape;801;p44"/>
            <p:cNvSpPr/>
            <p:nvPr/>
          </p:nvSpPr>
          <p:spPr>
            <a:xfrm>
              <a:off x="1498803" y="958842"/>
              <a:ext cx="2683517" cy="2682860"/>
            </a:xfrm>
            <a:custGeom>
              <a:avLst/>
              <a:ahLst/>
              <a:rect l="l" t="t" r="r" b="b"/>
              <a:pathLst>
                <a:path w="61320" h="61305" extrusionOk="0">
                  <a:moveTo>
                    <a:pt x="28978" y="1"/>
                  </a:moveTo>
                  <a:cubicBezTo>
                    <a:pt x="20289" y="1"/>
                    <a:pt x="12855" y="3654"/>
                    <a:pt x="7703" y="9521"/>
                  </a:cubicBezTo>
                  <a:cubicBezTo>
                    <a:pt x="6118" y="11330"/>
                    <a:pt x="4760" y="13325"/>
                    <a:pt x="3656" y="15462"/>
                  </a:cubicBezTo>
                  <a:lnTo>
                    <a:pt x="3640" y="15494"/>
                  </a:lnTo>
                  <a:cubicBezTo>
                    <a:pt x="3381" y="15993"/>
                    <a:pt x="3135" y="16504"/>
                    <a:pt x="2901" y="17022"/>
                  </a:cubicBezTo>
                  <a:cubicBezTo>
                    <a:pt x="2889" y="17050"/>
                    <a:pt x="2876" y="17079"/>
                    <a:pt x="2860" y="17107"/>
                  </a:cubicBezTo>
                  <a:cubicBezTo>
                    <a:pt x="2134" y="18739"/>
                    <a:pt x="1544" y="20428"/>
                    <a:pt x="1099" y="22158"/>
                  </a:cubicBezTo>
                  <a:cubicBezTo>
                    <a:pt x="1096" y="22170"/>
                    <a:pt x="1092" y="22180"/>
                    <a:pt x="1089" y="22192"/>
                  </a:cubicBezTo>
                  <a:cubicBezTo>
                    <a:pt x="486" y="24538"/>
                    <a:pt x="139" y="26943"/>
                    <a:pt x="51" y="29364"/>
                  </a:cubicBezTo>
                  <a:cubicBezTo>
                    <a:pt x="38" y="29652"/>
                    <a:pt x="22" y="29936"/>
                    <a:pt x="19" y="30217"/>
                  </a:cubicBezTo>
                  <a:lnTo>
                    <a:pt x="19" y="30431"/>
                  </a:lnTo>
                  <a:cubicBezTo>
                    <a:pt x="0" y="32619"/>
                    <a:pt x="231" y="34804"/>
                    <a:pt x="710" y="36941"/>
                  </a:cubicBezTo>
                  <a:cubicBezTo>
                    <a:pt x="739" y="37076"/>
                    <a:pt x="774" y="37209"/>
                    <a:pt x="802" y="37348"/>
                  </a:cubicBezTo>
                  <a:cubicBezTo>
                    <a:pt x="1096" y="38595"/>
                    <a:pt x="1474" y="39823"/>
                    <a:pt x="1932" y="41019"/>
                  </a:cubicBezTo>
                  <a:cubicBezTo>
                    <a:pt x="1976" y="41133"/>
                    <a:pt x="2020" y="41250"/>
                    <a:pt x="2071" y="41363"/>
                  </a:cubicBezTo>
                  <a:cubicBezTo>
                    <a:pt x="2377" y="42156"/>
                    <a:pt x="2728" y="42929"/>
                    <a:pt x="3103" y="43687"/>
                  </a:cubicBezTo>
                  <a:cubicBezTo>
                    <a:pt x="3343" y="44166"/>
                    <a:pt x="3592" y="44643"/>
                    <a:pt x="3858" y="45107"/>
                  </a:cubicBezTo>
                  <a:cubicBezTo>
                    <a:pt x="4116" y="45565"/>
                    <a:pt x="4385" y="46010"/>
                    <a:pt x="4666" y="46449"/>
                  </a:cubicBezTo>
                  <a:cubicBezTo>
                    <a:pt x="4808" y="46676"/>
                    <a:pt x="4950" y="46894"/>
                    <a:pt x="5095" y="47115"/>
                  </a:cubicBezTo>
                  <a:cubicBezTo>
                    <a:pt x="5243" y="47336"/>
                    <a:pt x="5395" y="47550"/>
                    <a:pt x="5546" y="47768"/>
                  </a:cubicBezTo>
                  <a:cubicBezTo>
                    <a:pt x="5745" y="48046"/>
                    <a:pt x="5954" y="48324"/>
                    <a:pt x="6159" y="48598"/>
                  </a:cubicBezTo>
                  <a:cubicBezTo>
                    <a:pt x="6273" y="48747"/>
                    <a:pt x="6383" y="48892"/>
                    <a:pt x="6497" y="49034"/>
                  </a:cubicBezTo>
                  <a:cubicBezTo>
                    <a:pt x="12258" y="56364"/>
                    <a:pt x="21292" y="61159"/>
                    <a:pt x="31157" y="61301"/>
                  </a:cubicBezTo>
                  <a:cubicBezTo>
                    <a:pt x="31298" y="61303"/>
                    <a:pt x="31439" y="61304"/>
                    <a:pt x="31580" y="61304"/>
                  </a:cubicBezTo>
                  <a:cubicBezTo>
                    <a:pt x="37951" y="61304"/>
                    <a:pt x="43743" y="59281"/>
                    <a:pt x="48491" y="55846"/>
                  </a:cubicBezTo>
                  <a:cubicBezTo>
                    <a:pt x="48506" y="55837"/>
                    <a:pt x="48516" y="55827"/>
                    <a:pt x="48532" y="55815"/>
                  </a:cubicBezTo>
                  <a:cubicBezTo>
                    <a:pt x="48809" y="55616"/>
                    <a:pt x="49078" y="55411"/>
                    <a:pt x="49349" y="55199"/>
                  </a:cubicBezTo>
                  <a:cubicBezTo>
                    <a:pt x="49431" y="55136"/>
                    <a:pt x="49513" y="55073"/>
                    <a:pt x="49599" y="55000"/>
                  </a:cubicBezTo>
                  <a:cubicBezTo>
                    <a:pt x="49823" y="54827"/>
                    <a:pt x="50037" y="54644"/>
                    <a:pt x="50255" y="54464"/>
                  </a:cubicBezTo>
                  <a:cubicBezTo>
                    <a:pt x="50296" y="54429"/>
                    <a:pt x="50337" y="54394"/>
                    <a:pt x="50375" y="54359"/>
                  </a:cubicBezTo>
                  <a:lnTo>
                    <a:pt x="50375" y="54356"/>
                  </a:lnTo>
                  <a:cubicBezTo>
                    <a:pt x="51628" y="53286"/>
                    <a:pt x="52790" y="52112"/>
                    <a:pt x="53848" y="50849"/>
                  </a:cubicBezTo>
                  <a:cubicBezTo>
                    <a:pt x="57853" y="46092"/>
                    <a:pt x="60464" y="40050"/>
                    <a:pt x="61121" y="33443"/>
                  </a:cubicBezTo>
                  <a:cubicBezTo>
                    <a:pt x="61140" y="33272"/>
                    <a:pt x="61152" y="33102"/>
                    <a:pt x="61168" y="32932"/>
                  </a:cubicBezTo>
                  <a:cubicBezTo>
                    <a:pt x="61184" y="32761"/>
                    <a:pt x="61196" y="32578"/>
                    <a:pt x="61209" y="32398"/>
                  </a:cubicBezTo>
                  <a:cubicBezTo>
                    <a:pt x="61219" y="32269"/>
                    <a:pt x="61228" y="32149"/>
                    <a:pt x="61231" y="32026"/>
                  </a:cubicBezTo>
                  <a:cubicBezTo>
                    <a:pt x="61247" y="31786"/>
                    <a:pt x="61263" y="31552"/>
                    <a:pt x="61266" y="31309"/>
                  </a:cubicBezTo>
                  <a:cubicBezTo>
                    <a:pt x="61272" y="31069"/>
                    <a:pt x="61282" y="30836"/>
                    <a:pt x="61285" y="30596"/>
                  </a:cubicBezTo>
                  <a:cubicBezTo>
                    <a:pt x="61320" y="28392"/>
                    <a:pt x="61086" y="26195"/>
                    <a:pt x="60597" y="24049"/>
                  </a:cubicBezTo>
                  <a:cubicBezTo>
                    <a:pt x="60489" y="23578"/>
                    <a:pt x="60369" y="23114"/>
                    <a:pt x="60237" y="22650"/>
                  </a:cubicBezTo>
                  <a:cubicBezTo>
                    <a:pt x="60215" y="22581"/>
                    <a:pt x="60193" y="22511"/>
                    <a:pt x="60174" y="22442"/>
                  </a:cubicBezTo>
                  <a:cubicBezTo>
                    <a:pt x="60120" y="22246"/>
                    <a:pt x="60063" y="22050"/>
                    <a:pt x="59997" y="21861"/>
                  </a:cubicBezTo>
                  <a:cubicBezTo>
                    <a:pt x="59918" y="21621"/>
                    <a:pt x="59839" y="21381"/>
                    <a:pt x="59757" y="21144"/>
                  </a:cubicBezTo>
                  <a:cubicBezTo>
                    <a:pt x="59675" y="20911"/>
                    <a:pt x="59593" y="20671"/>
                    <a:pt x="59504" y="20434"/>
                  </a:cubicBezTo>
                  <a:cubicBezTo>
                    <a:pt x="59239" y="19736"/>
                    <a:pt x="58946" y="19039"/>
                    <a:pt x="58627" y="18363"/>
                  </a:cubicBezTo>
                  <a:cubicBezTo>
                    <a:pt x="56297" y="13410"/>
                    <a:pt x="52572" y="9158"/>
                    <a:pt x="48001" y="5998"/>
                  </a:cubicBezTo>
                  <a:cubicBezTo>
                    <a:pt x="47733" y="5812"/>
                    <a:pt x="47458" y="5629"/>
                    <a:pt x="47184" y="5449"/>
                  </a:cubicBezTo>
                  <a:lnTo>
                    <a:pt x="47057" y="5364"/>
                  </a:lnTo>
                  <a:lnTo>
                    <a:pt x="47054" y="5364"/>
                  </a:lnTo>
                  <a:cubicBezTo>
                    <a:pt x="41906" y="2056"/>
                    <a:pt x="35788" y="98"/>
                    <a:pt x="29421" y="4"/>
                  </a:cubicBezTo>
                  <a:cubicBezTo>
                    <a:pt x="29273" y="2"/>
                    <a:pt x="29125" y="1"/>
                    <a:pt x="28978" y="1"/>
                  </a:cubicBezTo>
                  <a:close/>
                </a:path>
              </a:pathLst>
            </a:custGeom>
            <a:solidFill>
              <a:srgbClr val="0787B8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591" name="Google Shape;802;p44"/>
            <p:cNvSpPr/>
            <p:nvPr/>
          </p:nvSpPr>
          <p:spPr>
            <a:xfrm>
              <a:off x="2450158" y="2879802"/>
              <a:ext cx="118159" cy="198857"/>
            </a:xfrm>
            <a:custGeom>
              <a:avLst/>
              <a:ahLst/>
              <a:rect l="l" t="t" r="r" b="b"/>
              <a:pathLst>
                <a:path w="2700" h="4544" extrusionOk="0">
                  <a:moveTo>
                    <a:pt x="889" y="0"/>
                  </a:moveTo>
                  <a:cubicBezTo>
                    <a:pt x="873" y="0"/>
                    <a:pt x="867" y="27"/>
                    <a:pt x="884" y="33"/>
                  </a:cubicBezTo>
                  <a:cubicBezTo>
                    <a:pt x="894" y="36"/>
                    <a:pt x="903" y="42"/>
                    <a:pt x="913" y="45"/>
                  </a:cubicBezTo>
                  <a:lnTo>
                    <a:pt x="651" y="80"/>
                  </a:lnTo>
                  <a:lnTo>
                    <a:pt x="304" y="124"/>
                  </a:lnTo>
                  <a:cubicBezTo>
                    <a:pt x="209" y="137"/>
                    <a:pt x="117" y="165"/>
                    <a:pt x="76" y="254"/>
                  </a:cubicBezTo>
                  <a:cubicBezTo>
                    <a:pt x="38" y="345"/>
                    <a:pt x="45" y="459"/>
                    <a:pt x="38" y="553"/>
                  </a:cubicBezTo>
                  <a:cubicBezTo>
                    <a:pt x="29" y="670"/>
                    <a:pt x="23" y="784"/>
                    <a:pt x="16" y="898"/>
                  </a:cubicBezTo>
                  <a:cubicBezTo>
                    <a:pt x="0" y="1317"/>
                    <a:pt x="19" y="1747"/>
                    <a:pt x="152" y="2151"/>
                  </a:cubicBezTo>
                  <a:cubicBezTo>
                    <a:pt x="209" y="2334"/>
                    <a:pt x="291" y="2507"/>
                    <a:pt x="398" y="2665"/>
                  </a:cubicBezTo>
                  <a:cubicBezTo>
                    <a:pt x="509" y="2820"/>
                    <a:pt x="641" y="2959"/>
                    <a:pt x="787" y="3082"/>
                  </a:cubicBezTo>
                  <a:cubicBezTo>
                    <a:pt x="916" y="3202"/>
                    <a:pt x="1049" y="3325"/>
                    <a:pt x="1121" y="3489"/>
                  </a:cubicBezTo>
                  <a:cubicBezTo>
                    <a:pt x="1159" y="3587"/>
                    <a:pt x="1187" y="3688"/>
                    <a:pt x="1210" y="3789"/>
                  </a:cubicBezTo>
                  <a:cubicBezTo>
                    <a:pt x="1232" y="3877"/>
                    <a:pt x="1266" y="3966"/>
                    <a:pt x="1307" y="4048"/>
                  </a:cubicBezTo>
                  <a:cubicBezTo>
                    <a:pt x="1449" y="4325"/>
                    <a:pt x="1721" y="4543"/>
                    <a:pt x="2037" y="4543"/>
                  </a:cubicBezTo>
                  <a:cubicBezTo>
                    <a:pt x="2067" y="4543"/>
                    <a:pt x="2097" y="4541"/>
                    <a:pt x="2128" y="4537"/>
                  </a:cubicBezTo>
                  <a:cubicBezTo>
                    <a:pt x="2286" y="4515"/>
                    <a:pt x="2431" y="4439"/>
                    <a:pt x="2542" y="4323"/>
                  </a:cubicBezTo>
                  <a:cubicBezTo>
                    <a:pt x="2668" y="4177"/>
                    <a:pt x="2699" y="3994"/>
                    <a:pt x="2668" y="3808"/>
                  </a:cubicBezTo>
                  <a:cubicBezTo>
                    <a:pt x="2633" y="3597"/>
                    <a:pt x="2542" y="3398"/>
                    <a:pt x="2482" y="3192"/>
                  </a:cubicBezTo>
                  <a:cubicBezTo>
                    <a:pt x="2419" y="2990"/>
                    <a:pt x="2396" y="2776"/>
                    <a:pt x="2419" y="2561"/>
                  </a:cubicBezTo>
                  <a:cubicBezTo>
                    <a:pt x="2434" y="2451"/>
                    <a:pt x="2441" y="2340"/>
                    <a:pt x="2437" y="2227"/>
                  </a:cubicBezTo>
                  <a:cubicBezTo>
                    <a:pt x="2428" y="2132"/>
                    <a:pt x="2406" y="2040"/>
                    <a:pt x="2368" y="1952"/>
                  </a:cubicBezTo>
                  <a:cubicBezTo>
                    <a:pt x="2289" y="1788"/>
                    <a:pt x="2169" y="1649"/>
                    <a:pt x="2014" y="1551"/>
                  </a:cubicBezTo>
                  <a:cubicBezTo>
                    <a:pt x="1879" y="1459"/>
                    <a:pt x="1730" y="1387"/>
                    <a:pt x="1601" y="1283"/>
                  </a:cubicBezTo>
                  <a:cubicBezTo>
                    <a:pt x="1538" y="1229"/>
                    <a:pt x="1484" y="1166"/>
                    <a:pt x="1440" y="1093"/>
                  </a:cubicBezTo>
                  <a:cubicBezTo>
                    <a:pt x="1396" y="1011"/>
                    <a:pt x="1367" y="920"/>
                    <a:pt x="1352" y="828"/>
                  </a:cubicBezTo>
                  <a:cubicBezTo>
                    <a:pt x="1317" y="648"/>
                    <a:pt x="1307" y="462"/>
                    <a:pt x="1235" y="291"/>
                  </a:cubicBezTo>
                  <a:cubicBezTo>
                    <a:pt x="1197" y="200"/>
                    <a:pt x="1134" y="121"/>
                    <a:pt x="1052" y="64"/>
                  </a:cubicBezTo>
                  <a:cubicBezTo>
                    <a:pt x="1039" y="48"/>
                    <a:pt x="1026" y="39"/>
                    <a:pt x="1007" y="39"/>
                  </a:cubicBezTo>
                  <a:cubicBezTo>
                    <a:pt x="973" y="20"/>
                    <a:pt x="935" y="7"/>
                    <a:pt x="894" y="1"/>
                  </a:cubicBezTo>
                  <a:cubicBezTo>
                    <a:pt x="892" y="0"/>
                    <a:pt x="891" y="0"/>
                    <a:pt x="889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592" name="Google Shape;803;p44"/>
            <p:cNvSpPr/>
            <p:nvPr/>
          </p:nvSpPr>
          <p:spPr>
            <a:xfrm>
              <a:off x="2466611" y="2339052"/>
              <a:ext cx="764268" cy="838708"/>
            </a:xfrm>
            <a:custGeom>
              <a:avLst/>
              <a:ahLst/>
              <a:rect l="l" t="t" r="r" b="b"/>
              <a:pathLst>
                <a:path w="17464" h="19165" extrusionOk="0">
                  <a:moveTo>
                    <a:pt x="11154" y="1"/>
                  </a:moveTo>
                  <a:cubicBezTo>
                    <a:pt x="10938" y="1"/>
                    <a:pt x="10728" y="60"/>
                    <a:pt x="10540" y="220"/>
                  </a:cubicBezTo>
                  <a:cubicBezTo>
                    <a:pt x="10364" y="372"/>
                    <a:pt x="10241" y="577"/>
                    <a:pt x="10092" y="754"/>
                  </a:cubicBezTo>
                  <a:cubicBezTo>
                    <a:pt x="9941" y="937"/>
                    <a:pt x="9758" y="1095"/>
                    <a:pt x="9549" y="1221"/>
                  </a:cubicBezTo>
                  <a:cubicBezTo>
                    <a:pt x="9141" y="1463"/>
                    <a:pt x="8673" y="1589"/>
                    <a:pt x="8197" y="1589"/>
                  </a:cubicBezTo>
                  <a:cubicBezTo>
                    <a:pt x="8169" y="1589"/>
                    <a:pt x="8141" y="1588"/>
                    <a:pt x="8113" y="1587"/>
                  </a:cubicBezTo>
                  <a:cubicBezTo>
                    <a:pt x="7557" y="1575"/>
                    <a:pt x="7008" y="1414"/>
                    <a:pt x="6516" y="1164"/>
                  </a:cubicBezTo>
                  <a:cubicBezTo>
                    <a:pt x="6295" y="1054"/>
                    <a:pt x="6071" y="905"/>
                    <a:pt x="5815" y="896"/>
                  </a:cubicBezTo>
                  <a:cubicBezTo>
                    <a:pt x="5811" y="896"/>
                    <a:pt x="5806" y="896"/>
                    <a:pt x="5802" y="896"/>
                  </a:cubicBezTo>
                  <a:cubicBezTo>
                    <a:pt x="5535" y="896"/>
                    <a:pt x="5367" y="1088"/>
                    <a:pt x="5196" y="1272"/>
                  </a:cubicBezTo>
                  <a:cubicBezTo>
                    <a:pt x="4991" y="1486"/>
                    <a:pt x="4786" y="1704"/>
                    <a:pt x="4581" y="1922"/>
                  </a:cubicBezTo>
                  <a:cubicBezTo>
                    <a:pt x="4413" y="2099"/>
                    <a:pt x="4249" y="2275"/>
                    <a:pt x="4186" y="2519"/>
                  </a:cubicBezTo>
                  <a:cubicBezTo>
                    <a:pt x="4123" y="2762"/>
                    <a:pt x="4145" y="3017"/>
                    <a:pt x="4066" y="3257"/>
                  </a:cubicBezTo>
                  <a:cubicBezTo>
                    <a:pt x="3993" y="3466"/>
                    <a:pt x="3889" y="3661"/>
                    <a:pt x="3760" y="3841"/>
                  </a:cubicBezTo>
                  <a:cubicBezTo>
                    <a:pt x="3517" y="4195"/>
                    <a:pt x="3220" y="4514"/>
                    <a:pt x="3034" y="4905"/>
                  </a:cubicBezTo>
                  <a:cubicBezTo>
                    <a:pt x="2930" y="5123"/>
                    <a:pt x="2889" y="5347"/>
                    <a:pt x="2841" y="5581"/>
                  </a:cubicBezTo>
                  <a:cubicBezTo>
                    <a:pt x="2784" y="5868"/>
                    <a:pt x="2649" y="6092"/>
                    <a:pt x="2453" y="6303"/>
                  </a:cubicBezTo>
                  <a:cubicBezTo>
                    <a:pt x="2150" y="6631"/>
                    <a:pt x="1786" y="7033"/>
                    <a:pt x="1311" y="7033"/>
                  </a:cubicBezTo>
                  <a:cubicBezTo>
                    <a:pt x="1287" y="7033"/>
                    <a:pt x="1262" y="7032"/>
                    <a:pt x="1238" y="7029"/>
                  </a:cubicBezTo>
                  <a:cubicBezTo>
                    <a:pt x="1004" y="7010"/>
                    <a:pt x="725" y="6907"/>
                    <a:pt x="472" y="6907"/>
                  </a:cubicBezTo>
                  <a:cubicBezTo>
                    <a:pt x="318" y="6907"/>
                    <a:pt x="174" y="6944"/>
                    <a:pt x="54" y="7061"/>
                  </a:cubicBezTo>
                  <a:cubicBezTo>
                    <a:pt x="52" y="7061"/>
                    <a:pt x="51" y="7061"/>
                    <a:pt x="49" y="7061"/>
                  </a:cubicBezTo>
                  <a:cubicBezTo>
                    <a:pt x="23" y="7061"/>
                    <a:pt x="0" y="7085"/>
                    <a:pt x="3" y="7115"/>
                  </a:cubicBezTo>
                  <a:cubicBezTo>
                    <a:pt x="51" y="7452"/>
                    <a:pt x="167" y="7774"/>
                    <a:pt x="347" y="8065"/>
                  </a:cubicBezTo>
                  <a:cubicBezTo>
                    <a:pt x="723" y="8703"/>
                    <a:pt x="1310" y="9189"/>
                    <a:pt x="1796" y="9741"/>
                  </a:cubicBezTo>
                  <a:cubicBezTo>
                    <a:pt x="2030" y="10009"/>
                    <a:pt x="2254" y="10294"/>
                    <a:pt x="2409" y="10616"/>
                  </a:cubicBezTo>
                  <a:cubicBezTo>
                    <a:pt x="2582" y="10982"/>
                    <a:pt x="2630" y="11364"/>
                    <a:pt x="2586" y="11765"/>
                  </a:cubicBezTo>
                  <a:cubicBezTo>
                    <a:pt x="2529" y="12254"/>
                    <a:pt x="2371" y="12762"/>
                    <a:pt x="2507" y="13255"/>
                  </a:cubicBezTo>
                  <a:cubicBezTo>
                    <a:pt x="2576" y="13501"/>
                    <a:pt x="2728" y="13706"/>
                    <a:pt x="2898" y="13895"/>
                  </a:cubicBezTo>
                  <a:cubicBezTo>
                    <a:pt x="3065" y="14085"/>
                    <a:pt x="3229" y="14271"/>
                    <a:pt x="3356" y="14492"/>
                  </a:cubicBezTo>
                  <a:cubicBezTo>
                    <a:pt x="3608" y="14921"/>
                    <a:pt x="3750" y="15404"/>
                    <a:pt x="3905" y="15875"/>
                  </a:cubicBezTo>
                  <a:cubicBezTo>
                    <a:pt x="3984" y="16115"/>
                    <a:pt x="4060" y="16364"/>
                    <a:pt x="4170" y="16594"/>
                  </a:cubicBezTo>
                  <a:cubicBezTo>
                    <a:pt x="4278" y="16822"/>
                    <a:pt x="4454" y="16942"/>
                    <a:pt x="4672" y="17055"/>
                  </a:cubicBezTo>
                  <a:cubicBezTo>
                    <a:pt x="4792" y="17112"/>
                    <a:pt x="4896" y="17194"/>
                    <a:pt x="4985" y="17292"/>
                  </a:cubicBezTo>
                  <a:cubicBezTo>
                    <a:pt x="5054" y="17384"/>
                    <a:pt x="5117" y="17481"/>
                    <a:pt x="5171" y="17579"/>
                  </a:cubicBezTo>
                  <a:cubicBezTo>
                    <a:pt x="5540" y="18185"/>
                    <a:pt x="6089" y="18662"/>
                    <a:pt x="6743" y="18937"/>
                  </a:cubicBezTo>
                  <a:cubicBezTo>
                    <a:pt x="6958" y="19028"/>
                    <a:pt x="7182" y="19098"/>
                    <a:pt x="7409" y="19142"/>
                  </a:cubicBezTo>
                  <a:cubicBezTo>
                    <a:pt x="7481" y="19155"/>
                    <a:pt x="7555" y="19165"/>
                    <a:pt x="7626" y="19165"/>
                  </a:cubicBezTo>
                  <a:cubicBezTo>
                    <a:pt x="7774" y="19165"/>
                    <a:pt x="7913" y="19123"/>
                    <a:pt x="8009" y="18987"/>
                  </a:cubicBezTo>
                  <a:cubicBezTo>
                    <a:pt x="8085" y="18880"/>
                    <a:pt x="8129" y="18744"/>
                    <a:pt x="8179" y="18624"/>
                  </a:cubicBezTo>
                  <a:lnTo>
                    <a:pt x="8356" y="18204"/>
                  </a:lnTo>
                  <a:cubicBezTo>
                    <a:pt x="8476" y="17927"/>
                    <a:pt x="8593" y="17649"/>
                    <a:pt x="8713" y="17371"/>
                  </a:cubicBezTo>
                  <a:lnTo>
                    <a:pt x="9423" y="15704"/>
                  </a:lnTo>
                  <a:cubicBezTo>
                    <a:pt x="9543" y="15420"/>
                    <a:pt x="9669" y="15136"/>
                    <a:pt x="9786" y="14849"/>
                  </a:cubicBezTo>
                  <a:cubicBezTo>
                    <a:pt x="9890" y="14596"/>
                    <a:pt x="9982" y="14337"/>
                    <a:pt x="10016" y="14066"/>
                  </a:cubicBezTo>
                  <a:cubicBezTo>
                    <a:pt x="10051" y="13807"/>
                    <a:pt x="10010" y="13548"/>
                    <a:pt x="9896" y="13315"/>
                  </a:cubicBezTo>
                  <a:cubicBezTo>
                    <a:pt x="9783" y="13081"/>
                    <a:pt x="9641" y="12869"/>
                    <a:pt x="9619" y="12601"/>
                  </a:cubicBezTo>
                  <a:cubicBezTo>
                    <a:pt x="9578" y="12080"/>
                    <a:pt x="9871" y="11588"/>
                    <a:pt x="10136" y="11162"/>
                  </a:cubicBezTo>
                  <a:cubicBezTo>
                    <a:pt x="10389" y="10748"/>
                    <a:pt x="10793" y="10259"/>
                    <a:pt x="10610" y="9747"/>
                  </a:cubicBezTo>
                  <a:cubicBezTo>
                    <a:pt x="10563" y="9612"/>
                    <a:pt x="10493" y="9485"/>
                    <a:pt x="10496" y="9337"/>
                  </a:cubicBezTo>
                  <a:cubicBezTo>
                    <a:pt x="10496" y="9211"/>
                    <a:pt x="10544" y="9091"/>
                    <a:pt x="10626" y="8993"/>
                  </a:cubicBezTo>
                  <a:cubicBezTo>
                    <a:pt x="10796" y="8804"/>
                    <a:pt x="11074" y="8699"/>
                    <a:pt x="11298" y="8586"/>
                  </a:cubicBezTo>
                  <a:cubicBezTo>
                    <a:pt x="11791" y="8336"/>
                    <a:pt x="12302" y="8109"/>
                    <a:pt x="12848" y="8014"/>
                  </a:cubicBezTo>
                  <a:cubicBezTo>
                    <a:pt x="13002" y="7986"/>
                    <a:pt x="13158" y="7973"/>
                    <a:pt x="13314" y="7973"/>
                  </a:cubicBezTo>
                  <a:cubicBezTo>
                    <a:pt x="13440" y="7973"/>
                    <a:pt x="13566" y="7982"/>
                    <a:pt x="13691" y="7999"/>
                  </a:cubicBezTo>
                  <a:cubicBezTo>
                    <a:pt x="13937" y="8033"/>
                    <a:pt x="14180" y="8096"/>
                    <a:pt x="14430" y="8134"/>
                  </a:cubicBezTo>
                  <a:cubicBezTo>
                    <a:pt x="14558" y="8155"/>
                    <a:pt x="14686" y="8168"/>
                    <a:pt x="14812" y="8168"/>
                  </a:cubicBezTo>
                  <a:cubicBezTo>
                    <a:pt x="15143" y="8168"/>
                    <a:pt x="15457" y="8079"/>
                    <a:pt x="15702" y="7809"/>
                  </a:cubicBezTo>
                  <a:cubicBezTo>
                    <a:pt x="15888" y="7604"/>
                    <a:pt x="16033" y="7358"/>
                    <a:pt x="16191" y="7127"/>
                  </a:cubicBezTo>
                  <a:lnTo>
                    <a:pt x="16696" y="6395"/>
                  </a:lnTo>
                  <a:cubicBezTo>
                    <a:pt x="16996" y="5959"/>
                    <a:pt x="17312" y="5498"/>
                    <a:pt x="17394" y="4968"/>
                  </a:cubicBezTo>
                  <a:cubicBezTo>
                    <a:pt x="17463" y="4510"/>
                    <a:pt x="17308" y="4094"/>
                    <a:pt x="17037" y="3734"/>
                  </a:cubicBezTo>
                  <a:cubicBezTo>
                    <a:pt x="16781" y="3399"/>
                    <a:pt x="16462" y="3118"/>
                    <a:pt x="16216" y="2777"/>
                  </a:cubicBezTo>
                  <a:cubicBezTo>
                    <a:pt x="16093" y="2601"/>
                    <a:pt x="15995" y="2411"/>
                    <a:pt x="15923" y="2209"/>
                  </a:cubicBezTo>
                  <a:cubicBezTo>
                    <a:pt x="15837" y="1991"/>
                    <a:pt x="15721" y="1843"/>
                    <a:pt x="15493" y="1764"/>
                  </a:cubicBezTo>
                  <a:cubicBezTo>
                    <a:pt x="15392" y="1732"/>
                    <a:pt x="15272" y="1710"/>
                    <a:pt x="15200" y="1631"/>
                  </a:cubicBezTo>
                  <a:cubicBezTo>
                    <a:pt x="15124" y="1553"/>
                    <a:pt x="15115" y="1439"/>
                    <a:pt x="15108" y="1338"/>
                  </a:cubicBezTo>
                  <a:cubicBezTo>
                    <a:pt x="15099" y="1139"/>
                    <a:pt x="15105" y="924"/>
                    <a:pt x="14957" y="770"/>
                  </a:cubicBezTo>
                  <a:cubicBezTo>
                    <a:pt x="14821" y="628"/>
                    <a:pt x="14609" y="590"/>
                    <a:pt x="14420" y="580"/>
                  </a:cubicBezTo>
                  <a:cubicBezTo>
                    <a:pt x="14363" y="578"/>
                    <a:pt x="14306" y="577"/>
                    <a:pt x="14250" y="577"/>
                  </a:cubicBezTo>
                  <a:cubicBezTo>
                    <a:pt x="14109" y="577"/>
                    <a:pt x="13970" y="583"/>
                    <a:pt x="13829" y="583"/>
                  </a:cubicBezTo>
                  <a:cubicBezTo>
                    <a:pt x="13761" y="583"/>
                    <a:pt x="13693" y="581"/>
                    <a:pt x="13625" y="577"/>
                  </a:cubicBezTo>
                  <a:cubicBezTo>
                    <a:pt x="13050" y="539"/>
                    <a:pt x="12504" y="394"/>
                    <a:pt x="11967" y="192"/>
                  </a:cubicBezTo>
                  <a:cubicBezTo>
                    <a:pt x="11707" y="94"/>
                    <a:pt x="11425" y="1"/>
                    <a:pt x="11154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593" name="Google Shape;804;p44"/>
            <p:cNvSpPr/>
            <p:nvPr/>
          </p:nvSpPr>
          <p:spPr>
            <a:xfrm>
              <a:off x="3120131" y="1186048"/>
              <a:ext cx="541167" cy="741862"/>
            </a:xfrm>
            <a:custGeom>
              <a:avLst/>
              <a:ahLst/>
              <a:rect l="l" t="t" r="r" b="b"/>
              <a:pathLst>
                <a:path w="12366" h="16952" extrusionOk="0">
                  <a:moveTo>
                    <a:pt x="5975" y="0"/>
                  </a:moveTo>
                  <a:cubicBezTo>
                    <a:pt x="5900" y="0"/>
                    <a:pt x="5825" y="9"/>
                    <a:pt x="5752" y="33"/>
                  </a:cubicBezTo>
                  <a:cubicBezTo>
                    <a:pt x="5579" y="93"/>
                    <a:pt x="5452" y="229"/>
                    <a:pt x="5317" y="346"/>
                  </a:cubicBezTo>
                  <a:cubicBezTo>
                    <a:pt x="5165" y="478"/>
                    <a:pt x="4995" y="585"/>
                    <a:pt x="4808" y="661"/>
                  </a:cubicBezTo>
                  <a:cubicBezTo>
                    <a:pt x="4000" y="1005"/>
                    <a:pt x="3085" y="955"/>
                    <a:pt x="2236" y="1141"/>
                  </a:cubicBezTo>
                  <a:cubicBezTo>
                    <a:pt x="1873" y="1220"/>
                    <a:pt x="1510" y="1337"/>
                    <a:pt x="1188" y="1526"/>
                  </a:cubicBezTo>
                  <a:cubicBezTo>
                    <a:pt x="875" y="1712"/>
                    <a:pt x="559" y="1981"/>
                    <a:pt x="420" y="2325"/>
                  </a:cubicBezTo>
                  <a:cubicBezTo>
                    <a:pt x="342" y="2524"/>
                    <a:pt x="351" y="2738"/>
                    <a:pt x="357" y="2950"/>
                  </a:cubicBezTo>
                  <a:cubicBezTo>
                    <a:pt x="367" y="3183"/>
                    <a:pt x="376" y="3417"/>
                    <a:pt x="386" y="3651"/>
                  </a:cubicBezTo>
                  <a:cubicBezTo>
                    <a:pt x="402" y="4130"/>
                    <a:pt x="420" y="4607"/>
                    <a:pt x="436" y="5087"/>
                  </a:cubicBezTo>
                  <a:cubicBezTo>
                    <a:pt x="439" y="5129"/>
                    <a:pt x="477" y="5160"/>
                    <a:pt x="518" y="5160"/>
                  </a:cubicBezTo>
                  <a:cubicBezTo>
                    <a:pt x="528" y="5160"/>
                    <a:pt x="539" y="5158"/>
                    <a:pt x="550" y="5153"/>
                  </a:cubicBezTo>
                  <a:lnTo>
                    <a:pt x="550" y="5153"/>
                  </a:lnTo>
                  <a:cubicBezTo>
                    <a:pt x="509" y="5459"/>
                    <a:pt x="386" y="5756"/>
                    <a:pt x="272" y="6043"/>
                  </a:cubicBezTo>
                  <a:cubicBezTo>
                    <a:pt x="140" y="6372"/>
                    <a:pt x="1" y="6716"/>
                    <a:pt x="4" y="7079"/>
                  </a:cubicBezTo>
                  <a:cubicBezTo>
                    <a:pt x="7" y="7464"/>
                    <a:pt x="190" y="7805"/>
                    <a:pt x="376" y="8130"/>
                  </a:cubicBezTo>
                  <a:cubicBezTo>
                    <a:pt x="474" y="8294"/>
                    <a:pt x="563" y="8461"/>
                    <a:pt x="641" y="8635"/>
                  </a:cubicBezTo>
                  <a:cubicBezTo>
                    <a:pt x="708" y="8793"/>
                    <a:pt x="755" y="8957"/>
                    <a:pt x="790" y="9124"/>
                  </a:cubicBezTo>
                  <a:cubicBezTo>
                    <a:pt x="856" y="9462"/>
                    <a:pt x="878" y="9803"/>
                    <a:pt x="916" y="10144"/>
                  </a:cubicBezTo>
                  <a:cubicBezTo>
                    <a:pt x="951" y="10466"/>
                    <a:pt x="998" y="10791"/>
                    <a:pt x="1118" y="11091"/>
                  </a:cubicBezTo>
                  <a:cubicBezTo>
                    <a:pt x="1178" y="11243"/>
                    <a:pt x="1260" y="11381"/>
                    <a:pt x="1361" y="11508"/>
                  </a:cubicBezTo>
                  <a:cubicBezTo>
                    <a:pt x="1484" y="11659"/>
                    <a:pt x="1642" y="11776"/>
                    <a:pt x="1794" y="11902"/>
                  </a:cubicBezTo>
                  <a:cubicBezTo>
                    <a:pt x="1948" y="12029"/>
                    <a:pt x="2084" y="12180"/>
                    <a:pt x="2191" y="12347"/>
                  </a:cubicBezTo>
                  <a:cubicBezTo>
                    <a:pt x="2299" y="12508"/>
                    <a:pt x="2393" y="12673"/>
                    <a:pt x="2510" y="12827"/>
                  </a:cubicBezTo>
                  <a:cubicBezTo>
                    <a:pt x="2731" y="13118"/>
                    <a:pt x="3025" y="13348"/>
                    <a:pt x="3334" y="13541"/>
                  </a:cubicBezTo>
                  <a:cubicBezTo>
                    <a:pt x="3965" y="13932"/>
                    <a:pt x="4679" y="14188"/>
                    <a:pt x="5228" y="14702"/>
                  </a:cubicBezTo>
                  <a:cubicBezTo>
                    <a:pt x="5478" y="14939"/>
                    <a:pt x="5692" y="15229"/>
                    <a:pt x="5781" y="15570"/>
                  </a:cubicBezTo>
                  <a:cubicBezTo>
                    <a:pt x="5875" y="15943"/>
                    <a:pt x="5758" y="16372"/>
                    <a:pt x="5995" y="16701"/>
                  </a:cubicBezTo>
                  <a:cubicBezTo>
                    <a:pt x="6087" y="16830"/>
                    <a:pt x="6226" y="16934"/>
                    <a:pt x="6390" y="16950"/>
                  </a:cubicBezTo>
                  <a:cubicBezTo>
                    <a:pt x="6400" y="16951"/>
                    <a:pt x="6411" y="16951"/>
                    <a:pt x="6421" y="16951"/>
                  </a:cubicBezTo>
                  <a:cubicBezTo>
                    <a:pt x="6572" y="16951"/>
                    <a:pt x="6706" y="16866"/>
                    <a:pt x="6800" y="16751"/>
                  </a:cubicBezTo>
                  <a:cubicBezTo>
                    <a:pt x="6920" y="16609"/>
                    <a:pt x="6990" y="16435"/>
                    <a:pt x="7065" y="16268"/>
                  </a:cubicBezTo>
                  <a:cubicBezTo>
                    <a:pt x="7163" y="16057"/>
                    <a:pt x="7258" y="15848"/>
                    <a:pt x="7353" y="15637"/>
                  </a:cubicBezTo>
                  <a:cubicBezTo>
                    <a:pt x="7542" y="15217"/>
                    <a:pt x="7735" y="14800"/>
                    <a:pt x="7924" y="14380"/>
                  </a:cubicBezTo>
                  <a:cubicBezTo>
                    <a:pt x="8094" y="14002"/>
                    <a:pt x="8243" y="13613"/>
                    <a:pt x="8218" y="13190"/>
                  </a:cubicBezTo>
                  <a:cubicBezTo>
                    <a:pt x="8192" y="12802"/>
                    <a:pt x="8069" y="12433"/>
                    <a:pt x="8012" y="12051"/>
                  </a:cubicBezTo>
                  <a:cubicBezTo>
                    <a:pt x="7981" y="11864"/>
                    <a:pt x="7984" y="11672"/>
                    <a:pt x="8025" y="11489"/>
                  </a:cubicBezTo>
                  <a:cubicBezTo>
                    <a:pt x="8072" y="11299"/>
                    <a:pt x="8183" y="11154"/>
                    <a:pt x="8293" y="10996"/>
                  </a:cubicBezTo>
                  <a:cubicBezTo>
                    <a:pt x="8410" y="10842"/>
                    <a:pt x="8483" y="10659"/>
                    <a:pt x="8505" y="10466"/>
                  </a:cubicBezTo>
                  <a:cubicBezTo>
                    <a:pt x="8530" y="10254"/>
                    <a:pt x="8521" y="10037"/>
                    <a:pt x="8549" y="9825"/>
                  </a:cubicBezTo>
                  <a:cubicBezTo>
                    <a:pt x="8603" y="9399"/>
                    <a:pt x="8729" y="8982"/>
                    <a:pt x="8884" y="8585"/>
                  </a:cubicBezTo>
                  <a:cubicBezTo>
                    <a:pt x="9045" y="8171"/>
                    <a:pt x="9240" y="7773"/>
                    <a:pt x="9433" y="7376"/>
                  </a:cubicBezTo>
                  <a:cubicBezTo>
                    <a:pt x="9610" y="7016"/>
                    <a:pt x="9796" y="6656"/>
                    <a:pt x="10108" y="6397"/>
                  </a:cubicBezTo>
                  <a:cubicBezTo>
                    <a:pt x="10683" y="5914"/>
                    <a:pt x="11478" y="5785"/>
                    <a:pt x="11987" y="5204"/>
                  </a:cubicBezTo>
                  <a:cubicBezTo>
                    <a:pt x="12220" y="4935"/>
                    <a:pt x="12366" y="4598"/>
                    <a:pt x="12312" y="4238"/>
                  </a:cubicBezTo>
                  <a:cubicBezTo>
                    <a:pt x="12283" y="4036"/>
                    <a:pt x="12198" y="3853"/>
                    <a:pt x="12132" y="3663"/>
                  </a:cubicBezTo>
                  <a:cubicBezTo>
                    <a:pt x="12072" y="3486"/>
                    <a:pt x="12034" y="3303"/>
                    <a:pt x="12028" y="3117"/>
                  </a:cubicBezTo>
                  <a:cubicBezTo>
                    <a:pt x="12006" y="2783"/>
                    <a:pt x="11977" y="2438"/>
                    <a:pt x="11665" y="2246"/>
                  </a:cubicBezTo>
                  <a:cubicBezTo>
                    <a:pt x="11520" y="2154"/>
                    <a:pt x="11336" y="2101"/>
                    <a:pt x="11264" y="1937"/>
                  </a:cubicBezTo>
                  <a:cubicBezTo>
                    <a:pt x="11188" y="1776"/>
                    <a:pt x="11210" y="1580"/>
                    <a:pt x="11191" y="1406"/>
                  </a:cubicBezTo>
                  <a:cubicBezTo>
                    <a:pt x="11166" y="1188"/>
                    <a:pt x="11084" y="980"/>
                    <a:pt x="10951" y="803"/>
                  </a:cubicBezTo>
                  <a:cubicBezTo>
                    <a:pt x="10639" y="589"/>
                    <a:pt x="10326" y="377"/>
                    <a:pt x="10007" y="172"/>
                  </a:cubicBezTo>
                  <a:cubicBezTo>
                    <a:pt x="9932" y="150"/>
                    <a:pt x="9853" y="131"/>
                    <a:pt x="9777" y="118"/>
                  </a:cubicBezTo>
                  <a:cubicBezTo>
                    <a:pt x="9570" y="81"/>
                    <a:pt x="9362" y="68"/>
                    <a:pt x="9154" y="68"/>
                  </a:cubicBezTo>
                  <a:cubicBezTo>
                    <a:pt x="8920" y="68"/>
                    <a:pt x="8686" y="84"/>
                    <a:pt x="8454" y="99"/>
                  </a:cubicBezTo>
                  <a:cubicBezTo>
                    <a:pt x="8189" y="121"/>
                    <a:pt x="7924" y="131"/>
                    <a:pt x="7659" y="131"/>
                  </a:cubicBezTo>
                  <a:cubicBezTo>
                    <a:pt x="7463" y="131"/>
                    <a:pt x="7267" y="126"/>
                    <a:pt x="7072" y="115"/>
                  </a:cubicBezTo>
                  <a:cubicBezTo>
                    <a:pt x="6838" y="102"/>
                    <a:pt x="6604" y="77"/>
                    <a:pt x="6374" y="46"/>
                  </a:cubicBezTo>
                  <a:cubicBezTo>
                    <a:pt x="6243" y="27"/>
                    <a:pt x="6108" y="0"/>
                    <a:pt x="5975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594" name="Google Shape;805;p44"/>
            <p:cNvSpPr/>
            <p:nvPr/>
          </p:nvSpPr>
          <p:spPr>
            <a:xfrm>
              <a:off x="3267386" y="1752047"/>
              <a:ext cx="914724" cy="1650634"/>
            </a:xfrm>
            <a:custGeom>
              <a:avLst/>
              <a:ahLst/>
              <a:rect l="l" t="t" r="r" b="b"/>
              <a:pathLst>
                <a:path w="20902" h="37718" extrusionOk="0">
                  <a:moveTo>
                    <a:pt x="14468" y="1"/>
                  </a:moveTo>
                  <a:cubicBezTo>
                    <a:pt x="14428" y="1"/>
                    <a:pt x="14389" y="6"/>
                    <a:pt x="14351" y="19"/>
                  </a:cubicBezTo>
                  <a:cubicBezTo>
                    <a:pt x="14190" y="79"/>
                    <a:pt x="14099" y="240"/>
                    <a:pt x="14020" y="376"/>
                  </a:cubicBezTo>
                  <a:cubicBezTo>
                    <a:pt x="13893" y="607"/>
                    <a:pt x="13770" y="837"/>
                    <a:pt x="13641" y="1061"/>
                  </a:cubicBezTo>
                  <a:cubicBezTo>
                    <a:pt x="13543" y="1247"/>
                    <a:pt x="13436" y="1440"/>
                    <a:pt x="13417" y="1655"/>
                  </a:cubicBezTo>
                  <a:cubicBezTo>
                    <a:pt x="13398" y="1835"/>
                    <a:pt x="13464" y="1992"/>
                    <a:pt x="13575" y="2134"/>
                  </a:cubicBezTo>
                  <a:cubicBezTo>
                    <a:pt x="13824" y="2463"/>
                    <a:pt x="14159" y="2725"/>
                    <a:pt x="14389" y="3075"/>
                  </a:cubicBezTo>
                  <a:cubicBezTo>
                    <a:pt x="14518" y="3271"/>
                    <a:pt x="14616" y="3501"/>
                    <a:pt x="14616" y="3741"/>
                  </a:cubicBezTo>
                  <a:cubicBezTo>
                    <a:pt x="14616" y="3883"/>
                    <a:pt x="14572" y="3994"/>
                    <a:pt x="14518" y="4126"/>
                  </a:cubicBezTo>
                  <a:cubicBezTo>
                    <a:pt x="14493" y="4190"/>
                    <a:pt x="14484" y="4259"/>
                    <a:pt x="14496" y="4328"/>
                  </a:cubicBezTo>
                  <a:cubicBezTo>
                    <a:pt x="14541" y="4524"/>
                    <a:pt x="14727" y="4638"/>
                    <a:pt x="14746" y="4840"/>
                  </a:cubicBezTo>
                  <a:cubicBezTo>
                    <a:pt x="14765" y="5042"/>
                    <a:pt x="14667" y="5238"/>
                    <a:pt x="14496" y="5345"/>
                  </a:cubicBezTo>
                  <a:cubicBezTo>
                    <a:pt x="14392" y="5399"/>
                    <a:pt x="14279" y="5427"/>
                    <a:pt x="14178" y="5484"/>
                  </a:cubicBezTo>
                  <a:cubicBezTo>
                    <a:pt x="14105" y="5525"/>
                    <a:pt x="14036" y="5578"/>
                    <a:pt x="13976" y="5642"/>
                  </a:cubicBezTo>
                  <a:cubicBezTo>
                    <a:pt x="13840" y="5771"/>
                    <a:pt x="13726" y="5935"/>
                    <a:pt x="13590" y="6061"/>
                  </a:cubicBezTo>
                  <a:cubicBezTo>
                    <a:pt x="13287" y="6336"/>
                    <a:pt x="12811" y="6276"/>
                    <a:pt x="12546" y="6601"/>
                  </a:cubicBezTo>
                  <a:cubicBezTo>
                    <a:pt x="12410" y="6762"/>
                    <a:pt x="12340" y="7005"/>
                    <a:pt x="12132" y="7100"/>
                  </a:cubicBezTo>
                  <a:cubicBezTo>
                    <a:pt x="12088" y="7120"/>
                    <a:pt x="12050" y="7129"/>
                    <a:pt x="12017" y="7129"/>
                  </a:cubicBezTo>
                  <a:cubicBezTo>
                    <a:pt x="11848" y="7129"/>
                    <a:pt x="11795" y="6908"/>
                    <a:pt x="11690" y="6784"/>
                  </a:cubicBezTo>
                  <a:cubicBezTo>
                    <a:pt x="11564" y="6639"/>
                    <a:pt x="11390" y="6686"/>
                    <a:pt x="11220" y="6668"/>
                  </a:cubicBezTo>
                  <a:cubicBezTo>
                    <a:pt x="10970" y="6642"/>
                    <a:pt x="10920" y="6358"/>
                    <a:pt x="10936" y="6153"/>
                  </a:cubicBezTo>
                  <a:cubicBezTo>
                    <a:pt x="10951" y="5951"/>
                    <a:pt x="11015" y="5749"/>
                    <a:pt x="10955" y="5547"/>
                  </a:cubicBezTo>
                  <a:cubicBezTo>
                    <a:pt x="10926" y="5440"/>
                    <a:pt x="10854" y="5361"/>
                    <a:pt x="10809" y="5260"/>
                  </a:cubicBezTo>
                  <a:cubicBezTo>
                    <a:pt x="10759" y="5146"/>
                    <a:pt x="10800" y="5023"/>
                    <a:pt x="10784" y="4906"/>
                  </a:cubicBezTo>
                  <a:cubicBezTo>
                    <a:pt x="10740" y="4549"/>
                    <a:pt x="10396" y="4300"/>
                    <a:pt x="10112" y="4123"/>
                  </a:cubicBezTo>
                  <a:cubicBezTo>
                    <a:pt x="10043" y="4079"/>
                    <a:pt x="9976" y="4054"/>
                    <a:pt x="9911" y="4054"/>
                  </a:cubicBezTo>
                  <a:cubicBezTo>
                    <a:pt x="9838" y="4054"/>
                    <a:pt x="9768" y="4085"/>
                    <a:pt x="9701" y="4152"/>
                  </a:cubicBezTo>
                  <a:cubicBezTo>
                    <a:pt x="9622" y="4243"/>
                    <a:pt x="9525" y="4313"/>
                    <a:pt x="9414" y="4354"/>
                  </a:cubicBezTo>
                  <a:cubicBezTo>
                    <a:pt x="9329" y="4388"/>
                    <a:pt x="9247" y="4410"/>
                    <a:pt x="9162" y="4452"/>
                  </a:cubicBezTo>
                  <a:cubicBezTo>
                    <a:pt x="8836" y="4622"/>
                    <a:pt x="8783" y="5029"/>
                    <a:pt x="8521" y="5263"/>
                  </a:cubicBezTo>
                  <a:cubicBezTo>
                    <a:pt x="8360" y="5411"/>
                    <a:pt x="8180" y="5477"/>
                    <a:pt x="8076" y="5686"/>
                  </a:cubicBezTo>
                  <a:cubicBezTo>
                    <a:pt x="7984" y="5859"/>
                    <a:pt x="7952" y="6055"/>
                    <a:pt x="7896" y="6248"/>
                  </a:cubicBezTo>
                  <a:cubicBezTo>
                    <a:pt x="7766" y="6690"/>
                    <a:pt x="7441" y="7002"/>
                    <a:pt x="7113" y="7305"/>
                  </a:cubicBezTo>
                  <a:cubicBezTo>
                    <a:pt x="6803" y="7589"/>
                    <a:pt x="6491" y="7883"/>
                    <a:pt x="6333" y="8281"/>
                  </a:cubicBezTo>
                  <a:cubicBezTo>
                    <a:pt x="6153" y="8726"/>
                    <a:pt x="6305" y="9174"/>
                    <a:pt x="6415" y="9616"/>
                  </a:cubicBezTo>
                  <a:cubicBezTo>
                    <a:pt x="6459" y="9802"/>
                    <a:pt x="6485" y="10026"/>
                    <a:pt x="6633" y="10159"/>
                  </a:cubicBezTo>
                  <a:cubicBezTo>
                    <a:pt x="6794" y="10301"/>
                    <a:pt x="7024" y="10374"/>
                    <a:pt x="7211" y="10484"/>
                  </a:cubicBezTo>
                  <a:cubicBezTo>
                    <a:pt x="7428" y="10604"/>
                    <a:pt x="7649" y="10768"/>
                    <a:pt x="7735" y="11018"/>
                  </a:cubicBezTo>
                  <a:cubicBezTo>
                    <a:pt x="7801" y="11197"/>
                    <a:pt x="7700" y="11418"/>
                    <a:pt x="7814" y="11586"/>
                  </a:cubicBezTo>
                  <a:cubicBezTo>
                    <a:pt x="7855" y="11649"/>
                    <a:pt x="7911" y="11706"/>
                    <a:pt x="7978" y="11747"/>
                  </a:cubicBezTo>
                  <a:cubicBezTo>
                    <a:pt x="8063" y="11816"/>
                    <a:pt x="8139" y="11898"/>
                    <a:pt x="8199" y="11990"/>
                  </a:cubicBezTo>
                  <a:cubicBezTo>
                    <a:pt x="8287" y="12132"/>
                    <a:pt x="8366" y="12274"/>
                    <a:pt x="8527" y="12350"/>
                  </a:cubicBezTo>
                  <a:cubicBezTo>
                    <a:pt x="8609" y="12386"/>
                    <a:pt x="8696" y="12404"/>
                    <a:pt x="8781" y="12404"/>
                  </a:cubicBezTo>
                  <a:cubicBezTo>
                    <a:pt x="8956" y="12404"/>
                    <a:pt x="9128" y="12331"/>
                    <a:pt x="9253" y="12195"/>
                  </a:cubicBezTo>
                  <a:cubicBezTo>
                    <a:pt x="9256" y="12198"/>
                    <a:pt x="9263" y="12201"/>
                    <a:pt x="9272" y="12201"/>
                  </a:cubicBezTo>
                  <a:cubicBezTo>
                    <a:pt x="9417" y="12211"/>
                    <a:pt x="9566" y="12283"/>
                    <a:pt x="9682" y="12369"/>
                  </a:cubicBezTo>
                  <a:cubicBezTo>
                    <a:pt x="9828" y="12476"/>
                    <a:pt x="9941" y="12621"/>
                    <a:pt x="10011" y="12788"/>
                  </a:cubicBezTo>
                  <a:cubicBezTo>
                    <a:pt x="10090" y="12968"/>
                    <a:pt x="10071" y="13155"/>
                    <a:pt x="10099" y="13347"/>
                  </a:cubicBezTo>
                  <a:cubicBezTo>
                    <a:pt x="10124" y="13524"/>
                    <a:pt x="10213" y="13631"/>
                    <a:pt x="10323" y="13764"/>
                  </a:cubicBezTo>
                  <a:cubicBezTo>
                    <a:pt x="10484" y="13953"/>
                    <a:pt x="10377" y="14136"/>
                    <a:pt x="10402" y="14354"/>
                  </a:cubicBezTo>
                  <a:cubicBezTo>
                    <a:pt x="10465" y="14878"/>
                    <a:pt x="11131" y="15030"/>
                    <a:pt x="11431" y="15390"/>
                  </a:cubicBezTo>
                  <a:cubicBezTo>
                    <a:pt x="11674" y="15677"/>
                    <a:pt x="11564" y="16024"/>
                    <a:pt x="11447" y="16349"/>
                  </a:cubicBezTo>
                  <a:cubicBezTo>
                    <a:pt x="11387" y="16510"/>
                    <a:pt x="11324" y="16674"/>
                    <a:pt x="11299" y="16848"/>
                  </a:cubicBezTo>
                  <a:cubicBezTo>
                    <a:pt x="11283" y="16974"/>
                    <a:pt x="11270" y="17142"/>
                    <a:pt x="11359" y="17243"/>
                  </a:cubicBezTo>
                  <a:cubicBezTo>
                    <a:pt x="11402" y="17293"/>
                    <a:pt x="11454" y="17314"/>
                    <a:pt x="11508" y="17314"/>
                  </a:cubicBezTo>
                  <a:cubicBezTo>
                    <a:pt x="11722" y="17314"/>
                    <a:pt x="11990" y="16997"/>
                    <a:pt x="12088" y="16876"/>
                  </a:cubicBezTo>
                  <a:cubicBezTo>
                    <a:pt x="12325" y="16592"/>
                    <a:pt x="12498" y="16251"/>
                    <a:pt x="12798" y="16015"/>
                  </a:cubicBezTo>
                  <a:cubicBezTo>
                    <a:pt x="12950" y="15891"/>
                    <a:pt x="13130" y="15794"/>
                    <a:pt x="13332" y="15794"/>
                  </a:cubicBezTo>
                  <a:cubicBezTo>
                    <a:pt x="13334" y="15794"/>
                    <a:pt x="13337" y="15794"/>
                    <a:pt x="13339" y="15794"/>
                  </a:cubicBezTo>
                  <a:cubicBezTo>
                    <a:pt x="13551" y="15794"/>
                    <a:pt x="13729" y="15917"/>
                    <a:pt x="13934" y="15951"/>
                  </a:cubicBezTo>
                  <a:cubicBezTo>
                    <a:pt x="13987" y="15960"/>
                    <a:pt x="14040" y="15963"/>
                    <a:pt x="14093" y="15963"/>
                  </a:cubicBezTo>
                  <a:cubicBezTo>
                    <a:pt x="14303" y="15963"/>
                    <a:pt x="14510" y="15910"/>
                    <a:pt x="14715" y="15910"/>
                  </a:cubicBezTo>
                  <a:cubicBezTo>
                    <a:pt x="14848" y="15910"/>
                    <a:pt x="14979" y="15932"/>
                    <a:pt x="15109" y="16005"/>
                  </a:cubicBezTo>
                  <a:cubicBezTo>
                    <a:pt x="15456" y="16204"/>
                    <a:pt x="15645" y="16573"/>
                    <a:pt x="15724" y="16955"/>
                  </a:cubicBezTo>
                  <a:cubicBezTo>
                    <a:pt x="15765" y="17179"/>
                    <a:pt x="15787" y="17404"/>
                    <a:pt x="15794" y="17631"/>
                  </a:cubicBezTo>
                  <a:cubicBezTo>
                    <a:pt x="15803" y="17849"/>
                    <a:pt x="15819" y="18063"/>
                    <a:pt x="15794" y="18272"/>
                  </a:cubicBezTo>
                  <a:cubicBezTo>
                    <a:pt x="15769" y="18483"/>
                    <a:pt x="15696" y="18685"/>
                    <a:pt x="15544" y="18824"/>
                  </a:cubicBezTo>
                  <a:cubicBezTo>
                    <a:pt x="15454" y="18912"/>
                    <a:pt x="15330" y="18979"/>
                    <a:pt x="15205" y="18979"/>
                  </a:cubicBezTo>
                  <a:cubicBezTo>
                    <a:pt x="15148" y="18979"/>
                    <a:pt x="15090" y="18964"/>
                    <a:pt x="15036" y="18931"/>
                  </a:cubicBezTo>
                  <a:cubicBezTo>
                    <a:pt x="14907" y="18852"/>
                    <a:pt x="14818" y="18714"/>
                    <a:pt x="14717" y="18600"/>
                  </a:cubicBezTo>
                  <a:cubicBezTo>
                    <a:pt x="14632" y="18499"/>
                    <a:pt x="14522" y="18423"/>
                    <a:pt x="14399" y="18379"/>
                  </a:cubicBezTo>
                  <a:cubicBezTo>
                    <a:pt x="14285" y="18336"/>
                    <a:pt x="14146" y="18309"/>
                    <a:pt x="14007" y="18309"/>
                  </a:cubicBezTo>
                  <a:cubicBezTo>
                    <a:pt x="13853" y="18309"/>
                    <a:pt x="13699" y="18342"/>
                    <a:pt x="13581" y="18420"/>
                  </a:cubicBezTo>
                  <a:cubicBezTo>
                    <a:pt x="13325" y="18581"/>
                    <a:pt x="13518" y="18852"/>
                    <a:pt x="13546" y="19073"/>
                  </a:cubicBezTo>
                  <a:cubicBezTo>
                    <a:pt x="13565" y="19228"/>
                    <a:pt x="13385" y="19345"/>
                    <a:pt x="13300" y="19452"/>
                  </a:cubicBezTo>
                  <a:cubicBezTo>
                    <a:pt x="13199" y="19585"/>
                    <a:pt x="13158" y="19752"/>
                    <a:pt x="13082" y="19897"/>
                  </a:cubicBezTo>
                  <a:cubicBezTo>
                    <a:pt x="12883" y="20251"/>
                    <a:pt x="12587" y="20535"/>
                    <a:pt x="12302" y="20813"/>
                  </a:cubicBezTo>
                  <a:cubicBezTo>
                    <a:pt x="12018" y="21091"/>
                    <a:pt x="11687" y="21391"/>
                    <a:pt x="11264" y="21419"/>
                  </a:cubicBezTo>
                  <a:cubicBezTo>
                    <a:pt x="11131" y="21428"/>
                    <a:pt x="10996" y="21416"/>
                    <a:pt x="10872" y="21463"/>
                  </a:cubicBezTo>
                  <a:cubicBezTo>
                    <a:pt x="10737" y="21230"/>
                    <a:pt x="10497" y="21069"/>
                    <a:pt x="10257" y="20955"/>
                  </a:cubicBezTo>
                  <a:cubicBezTo>
                    <a:pt x="9951" y="20813"/>
                    <a:pt x="9632" y="20715"/>
                    <a:pt x="9300" y="20655"/>
                  </a:cubicBezTo>
                  <a:cubicBezTo>
                    <a:pt x="9187" y="20635"/>
                    <a:pt x="9069" y="20623"/>
                    <a:pt x="8953" y="20623"/>
                  </a:cubicBezTo>
                  <a:cubicBezTo>
                    <a:pt x="8729" y="20623"/>
                    <a:pt x="8508" y="20670"/>
                    <a:pt x="8322" y="20807"/>
                  </a:cubicBezTo>
                  <a:cubicBezTo>
                    <a:pt x="8300" y="20822"/>
                    <a:pt x="8290" y="20851"/>
                    <a:pt x="8303" y="20876"/>
                  </a:cubicBezTo>
                  <a:cubicBezTo>
                    <a:pt x="8088" y="20866"/>
                    <a:pt x="7877" y="20803"/>
                    <a:pt x="7665" y="20750"/>
                  </a:cubicBezTo>
                  <a:cubicBezTo>
                    <a:pt x="7494" y="20705"/>
                    <a:pt x="7321" y="20664"/>
                    <a:pt x="7145" y="20664"/>
                  </a:cubicBezTo>
                  <a:cubicBezTo>
                    <a:pt x="7084" y="20664"/>
                    <a:pt x="7023" y="20669"/>
                    <a:pt x="6961" y="20680"/>
                  </a:cubicBezTo>
                  <a:cubicBezTo>
                    <a:pt x="6721" y="20724"/>
                    <a:pt x="6535" y="20879"/>
                    <a:pt x="6374" y="21050"/>
                  </a:cubicBezTo>
                  <a:cubicBezTo>
                    <a:pt x="6049" y="21375"/>
                    <a:pt x="5755" y="21766"/>
                    <a:pt x="5329" y="21974"/>
                  </a:cubicBezTo>
                  <a:cubicBezTo>
                    <a:pt x="5102" y="22082"/>
                    <a:pt x="4856" y="22076"/>
                    <a:pt x="4606" y="22132"/>
                  </a:cubicBezTo>
                  <a:cubicBezTo>
                    <a:pt x="4404" y="22170"/>
                    <a:pt x="4224" y="22287"/>
                    <a:pt x="4108" y="22454"/>
                  </a:cubicBezTo>
                  <a:cubicBezTo>
                    <a:pt x="3988" y="22615"/>
                    <a:pt x="3915" y="22802"/>
                    <a:pt x="3817" y="22972"/>
                  </a:cubicBezTo>
                  <a:cubicBezTo>
                    <a:pt x="3707" y="23184"/>
                    <a:pt x="3530" y="23348"/>
                    <a:pt x="3312" y="23446"/>
                  </a:cubicBezTo>
                  <a:cubicBezTo>
                    <a:pt x="2785" y="23695"/>
                    <a:pt x="2242" y="23919"/>
                    <a:pt x="1708" y="24162"/>
                  </a:cubicBezTo>
                  <a:cubicBezTo>
                    <a:pt x="1222" y="24377"/>
                    <a:pt x="739" y="24601"/>
                    <a:pt x="323" y="24936"/>
                  </a:cubicBezTo>
                  <a:cubicBezTo>
                    <a:pt x="140" y="25081"/>
                    <a:pt x="1" y="25257"/>
                    <a:pt x="10" y="25504"/>
                  </a:cubicBezTo>
                  <a:cubicBezTo>
                    <a:pt x="23" y="25740"/>
                    <a:pt x="143" y="25952"/>
                    <a:pt x="285" y="26138"/>
                  </a:cubicBezTo>
                  <a:cubicBezTo>
                    <a:pt x="436" y="26340"/>
                    <a:pt x="623" y="26520"/>
                    <a:pt x="711" y="26766"/>
                  </a:cubicBezTo>
                  <a:cubicBezTo>
                    <a:pt x="799" y="27022"/>
                    <a:pt x="784" y="27294"/>
                    <a:pt x="815" y="27559"/>
                  </a:cubicBezTo>
                  <a:cubicBezTo>
                    <a:pt x="916" y="28389"/>
                    <a:pt x="1383" y="29254"/>
                    <a:pt x="2188" y="29560"/>
                  </a:cubicBezTo>
                  <a:cubicBezTo>
                    <a:pt x="2428" y="29648"/>
                    <a:pt x="2693" y="29664"/>
                    <a:pt x="2914" y="29791"/>
                  </a:cubicBezTo>
                  <a:cubicBezTo>
                    <a:pt x="3120" y="29911"/>
                    <a:pt x="3252" y="30119"/>
                    <a:pt x="3347" y="30330"/>
                  </a:cubicBezTo>
                  <a:cubicBezTo>
                    <a:pt x="3543" y="30750"/>
                    <a:pt x="3659" y="31198"/>
                    <a:pt x="3934" y="31580"/>
                  </a:cubicBezTo>
                  <a:cubicBezTo>
                    <a:pt x="4057" y="31754"/>
                    <a:pt x="4212" y="31902"/>
                    <a:pt x="4389" y="32019"/>
                  </a:cubicBezTo>
                  <a:cubicBezTo>
                    <a:pt x="4619" y="32164"/>
                    <a:pt x="4887" y="32231"/>
                    <a:pt x="5134" y="32347"/>
                  </a:cubicBezTo>
                  <a:cubicBezTo>
                    <a:pt x="5235" y="32398"/>
                    <a:pt x="5329" y="32467"/>
                    <a:pt x="5411" y="32550"/>
                  </a:cubicBezTo>
                  <a:cubicBezTo>
                    <a:pt x="5497" y="32628"/>
                    <a:pt x="5553" y="32733"/>
                    <a:pt x="5572" y="32846"/>
                  </a:cubicBezTo>
                  <a:cubicBezTo>
                    <a:pt x="5607" y="33096"/>
                    <a:pt x="5414" y="33313"/>
                    <a:pt x="5414" y="33563"/>
                  </a:cubicBezTo>
                  <a:cubicBezTo>
                    <a:pt x="5411" y="33771"/>
                    <a:pt x="5553" y="33923"/>
                    <a:pt x="5714" y="34043"/>
                  </a:cubicBezTo>
                  <a:cubicBezTo>
                    <a:pt x="5926" y="34194"/>
                    <a:pt x="6156" y="34327"/>
                    <a:pt x="6361" y="34481"/>
                  </a:cubicBezTo>
                  <a:cubicBezTo>
                    <a:pt x="6576" y="34649"/>
                    <a:pt x="6781" y="34826"/>
                    <a:pt x="6977" y="35015"/>
                  </a:cubicBezTo>
                  <a:cubicBezTo>
                    <a:pt x="7163" y="35201"/>
                    <a:pt x="7359" y="35397"/>
                    <a:pt x="7428" y="35659"/>
                  </a:cubicBezTo>
                  <a:cubicBezTo>
                    <a:pt x="7485" y="35867"/>
                    <a:pt x="7476" y="36091"/>
                    <a:pt x="7571" y="36293"/>
                  </a:cubicBezTo>
                  <a:cubicBezTo>
                    <a:pt x="7659" y="36486"/>
                    <a:pt x="7839" y="36578"/>
                    <a:pt x="7987" y="36720"/>
                  </a:cubicBezTo>
                  <a:cubicBezTo>
                    <a:pt x="8054" y="36789"/>
                    <a:pt x="8107" y="36877"/>
                    <a:pt x="8069" y="36978"/>
                  </a:cubicBezTo>
                  <a:cubicBezTo>
                    <a:pt x="8028" y="37083"/>
                    <a:pt x="7949" y="37155"/>
                    <a:pt x="7934" y="37263"/>
                  </a:cubicBezTo>
                  <a:cubicBezTo>
                    <a:pt x="7893" y="37436"/>
                    <a:pt x="7978" y="37581"/>
                    <a:pt x="8076" y="37717"/>
                  </a:cubicBezTo>
                  <a:cubicBezTo>
                    <a:pt x="8088" y="37708"/>
                    <a:pt x="8098" y="37698"/>
                    <a:pt x="8113" y="37689"/>
                  </a:cubicBezTo>
                  <a:cubicBezTo>
                    <a:pt x="8391" y="37490"/>
                    <a:pt x="8663" y="37281"/>
                    <a:pt x="8931" y="37073"/>
                  </a:cubicBezTo>
                  <a:cubicBezTo>
                    <a:pt x="9013" y="37010"/>
                    <a:pt x="9098" y="36944"/>
                    <a:pt x="9180" y="36874"/>
                  </a:cubicBezTo>
                  <a:cubicBezTo>
                    <a:pt x="9408" y="36697"/>
                    <a:pt x="9622" y="36518"/>
                    <a:pt x="9837" y="36338"/>
                  </a:cubicBezTo>
                  <a:cubicBezTo>
                    <a:pt x="9881" y="36303"/>
                    <a:pt x="9919" y="36268"/>
                    <a:pt x="9960" y="36233"/>
                  </a:cubicBezTo>
                  <a:lnTo>
                    <a:pt x="9960" y="36227"/>
                  </a:lnTo>
                  <a:cubicBezTo>
                    <a:pt x="9862" y="35365"/>
                    <a:pt x="9777" y="34500"/>
                    <a:pt x="9648" y="33645"/>
                  </a:cubicBezTo>
                  <a:cubicBezTo>
                    <a:pt x="9603" y="33380"/>
                    <a:pt x="9547" y="33121"/>
                    <a:pt x="9474" y="32865"/>
                  </a:cubicBezTo>
                  <a:cubicBezTo>
                    <a:pt x="9430" y="32698"/>
                    <a:pt x="9376" y="32537"/>
                    <a:pt x="9323" y="32376"/>
                  </a:cubicBezTo>
                  <a:cubicBezTo>
                    <a:pt x="9247" y="32171"/>
                    <a:pt x="9187" y="31959"/>
                    <a:pt x="9146" y="31745"/>
                  </a:cubicBezTo>
                  <a:cubicBezTo>
                    <a:pt x="9105" y="31517"/>
                    <a:pt x="9079" y="31287"/>
                    <a:pt x="9067" y="31060"/>
                  </a:cubicBezTo>
                  <a:cubicBezTo>
                    <a:pt x="9038" y="30608"/>
                    <a:pt x="9010" y="30150"/>
                    <a:pt x="8978" y="29702"/>
                  </a:cubicBezTo>
                  <a:cubicBezTo>
                    <a:pt x="8966" y="29488"/>
                    <a:pt x="8944" y="29270"/>
                    <a:pt x="8934" y="29052"/>
                  </a:cubicBezTo>
                  <a:cubicBezTo>
                    <a:pt x="8931" y="28853"/>
                    <a:pt x="8934" y="28657"/>
                    <a:pt x="9004" y="28474"/>
                  </a:cubicBezTo>
                  <a:cubicBezTo>
                    <a:pt x="9130" y="28121"/>
                    <a:pt x="9490" y="27975"/>
                    <a:pt x="9787" y="27802"/>
                  </a:cubicBezTo>
                  <a:cubicBezTo>
                    <a:pt x="9938" y="27717"/>
                    <a:pt x="10074" y="27612"/>
                    <a:pt x="10194" y="27489"/>
                  </a:cubicBezTo>
                  <a:cubicBezTo>
                    <a:pt x="10317" y="27341"/>
                    <a:pt x="10427" y="27186"/>
                    <a:pt x="10525" y="27019"/>
                  </a:cubicBezTo>
                  <a:cubicBezTo>
                    <a:pt x="10771" y="26628"/>
                    <a:pt x="11018" y="26230"/>
                    <a:pt x="11261" y="25835"/>
                  </a:cubicBezTo>
                  <a:cubicBezTo>
                    <a:pt x="11384" y="25639"/>
                    <a:pt x="11507" y="25441"/>
                    <a:pt x="11627" y="25245"/>
                  </a:cubicBezTo>
                  <a:cubicBezTo>
                    <a:pt x="11725" y="25081"/>
                    <a:pt x="11854" y="24910"/>
                    <a:pt x="11838" y="24711"/>
                  </a:cubicBezTo>
                  <a:cubicBezTo>
                    <a:pt x="11823" y="24519"/>
                    <a:pt x="11687" y="24367"/>
                    <a:pt x="11681" y="24178"/>
                  </a:cubicBezTo>
                  <a:cubicBezTo>
                    <a:pt x="11674" y="23985"/>
                    <a:pt x="11750" y="23796"/>
                    <a:pt x="11677" y="23603"/>
                  </a:cubicBezTo>
                  <a:cubicBezTo>
                    <a:pt x="11608" y="23436"/>
                    <a:pt x="11466" y="23316"/>
                    <a:pt x="11362" y="23171"/>
                  </a:cubicBezTo>
                  <a:cubicBezTo>
                    <a:pt x="11245" y="23010"/>
                    <a:pt x="11150" y="22830"/>
                    <a:pt x="11087" y="22641"/>
                  </a:cubicBezTo>
                  <a:cubicBezTo>
                    <a:pt x="11027" y="22445"/>
                    <a:pt x="10996" y="22243"/>
                    <a:pt x="10996" y="22038"/>
                  </a:cubicBezTo>
                  <a:cubicBezTo>
                    <a:pt x="10996" y="21993"/>
                    <a:pt x="10996" y="21949"/>
                    <a:pt x="10989" y="21905"/>
                  </a:cubicBezTo>
                  <a:cubicBezTo>
                    <a:pt x="11138" y="21902"/>
                    <a:pt x="11286" y="21886"/>
                    <a:pt x="11431" y="21861"/>
                  </a:cubicBezTo>
                  <a:cubicBezTo>
                    <a:pt x="11933" y="21776"/>
                    <a:pt x="12410" y="21577"/>
                    <a:pt x="12823" y="21280"/>
                  </a:cubicBezTo>
                  <a:cubicBezTo>
                    <a:pt x="13022" y="21135"/>
                    <a:pt x="13202" y="20967"/>
                    <a:pt x="13366" y="20781"/>
                  </a:cubicBezTo>
                  <a:cubicBezTo>
                    <a:pt x="13543" y="20576"/>
                    <a:pt x="13679" y="20339"/>
                    <a:pt x="13859" y="20140"/>
                  </a:cubicBezTo>
                  <a:cubicBezTo>
                    <a:pt x="14214" y="19741"/>
                    <a:pt x="14697" y="19724"/>
                    <a:pt x="15186" y="19724"/>
                  </a:cubicBezTo>
                  <a:cubicBezTo>
                    <a:pt x="15231" y="19724"/>
                    <a:pt x="15277" y="19724"/>
                    <a:pt x="15323" y="19724"/>
                  </a:cubicBezTo>
                  <a:cubicBezTo>
                    <a:pt x="15349" y="19724"/>
                    <a:pt x="15374" y="19724"/>
                    <a:pt x="15399" y="19724"/>
                  </a:cubicBezTo>
                  <a:cubicBezTo>
                    <a:pt x="15958" y="19714"/>
                    <a:pt x="16507" y="19594"/>
                    <a:pt x="17019" y="19364"/>
                  </a:cubicBezTo>
                  <a:cubicBezTo>
                    <a:pt x="17277" y="19257"/>
                    <a:pt x="17521" y="19111"/>
                    <a:pt x="17741" y="18938"/>
                  </a:cubicBezTo>
                  <a:cubicBezTo>
                    <a:pt x="17947" y="18770"/>
                    <a:pt x="18079" y="18559"/>
                    <a:pt x="18177" y="18319"/>
                  </a:cubicBezTo>
                  <a:cubicBezTo>
                    <a:pt x="18269" y="18070"/>
                    <a:pt x="18351" y="17827"/>
                    <a:pt x="18515" y="17615"/>
                  </a:cubicBezTo>
                  <a:cubicBezTo>
                    <a:pt x="18660" y="17422"/>
                    <a:pt x="18827" y="17252"/>
                    <a:pt x="19017" y="17107"/>
                  </a:cubicBezTo>
                  <a:cubicBezTo>
                    <a:pt x="19377" y="16816"/>
                    <a:pt x="19771" y="16567"/>
                    <a:pt x="20090" y="16226"/>
                  </a:cubicBezTo>
                  <a:cubicBezTo>
                    <a:pt x="20261" y="16034"/>
                    <a:pt x="20390" y="15819"/>
                    <a:pt x="20523" y="15595"/>
                  </a:cubicBezTo>
                  <a:cubicBezTo>
                    <a:pt x="20576" y="15497"/>
                    <a:pt x="20636" y="15405"/>
                    <a:pt x="20703" y="15320"/>
                  </a:cubicBezTo>
                  <a:cubicBezTo>
                    <a:pt x="20706" y="15320"/>
                    <a:pt x="20709" y="15317"/>
                    <a:pt x="20709" y="15314"/>
                  </a:cubicBezTo>
                  <a:cubicBezTo>
                    <a:pt x="20721" y="15143"/>
                    <a:pt x="20740" y="14976"/>
                    <a:pt x="20750" y="14806"/>
                  </a:cubicBezTo>
                  <a:cubicBezTo>
                    <a:pt x="20772" y="14629"/>
                    <a:pt x="20781" y="14452"/>
                    <a:pt x="20791" y="14272"/>
                  </a:cubicBezTo>
                  <a:cubicBezTo>
                    <a:pt x="20800" y="14143"/>
                    <a:pt x="20810" y="14023"/>
                    <a:pt x="20816" y="13900"/>
                  </a:cubicBezTo>
                  <a:cubicBezTo>
                    <a:pt x="20829" y="13660"/>
                    <a:pt x="20845" y="13426"/>
                    <a:pt x="20851" y="13186"/>
                  </a:cubicBezTo>
                  <a:cubicBezTo>
                    <a:pt x="20854" y="12943"/>
                    <a:pt x="20863" y="12713"/>
                    <a:pt x="20870" y="12470"/>
                  </a:cubicBezTo>
                  <a:cubicBezTo>
                    <a:pt x="20901" y="10266"/>
                    <a:pt x="20671" y="8069"/>
                    <a:pt x="20178" y="5923"/>
                  </a:cubicBezTo>
                  <a:cubicBezTo>
                    <a:pt x="20071" y="5452"/>
                    <a:pt x="19954" y="4988"/>
                    <a:pt x="19822" y="4524"/>
                  </a:cubicBezTo>
                  <a:cubicBezTo>
                    <a:pt x="19797" y="4455"/>
                    <a:pt x="19778" y="4385"/>
                    <a:pt x="19759" y="4319"/>
                  </a:cubicBezTo>
                  <a:cubicBezTo>
                    <a:pt x="19705" y="4120"/>
                    <a:pt x="19645" y="3928"/>
                    <a:pt x="19582" y="3735"/>
                  </a:cubicBezTo>
                  <a:cubicBezTo>
                    <a:pt x="19503" y="3495"/>
                    <a:pt x="19424" y="3255"/>
                    <a:pt x="19342" y="3022"/>
                  </a:cubicBezTo>
                  <a:cubicBezTo>
                    <a:pt x="19260" y="2785"/>
                    <a:pt x="19175" y="2548"/>
                    <a:pt x="19086" y="2311"/>
                  </a:cubicBezTo>
                  <a:cubicBezTo>
                    <a:pt x="18821" y="1610"/>
                    <a:pt x="18528" y="916"/>
                    <a:pt x="18209" y="237"/>
                  </a:cubicBezTo>
                  <a:cubicBezTo>
                    <a:pt x="17923" y="165"/>
                    <a:pt x="17648" y="66"/>
                    <a:pt x="17354" y="66"/>
                  </a:cubicBezTo>
                  <a:cubicBezTo>
                    <a:pt x="17301" y="66"/>
                    <a:pt x="17247" y="69"/>
                    <a:pt x="17192" y="76"/>
                  </a:cubicBezTo>
                  <a:cubicBezTo>
                    <a:pt x="16952" y="111"/>
                    <a:pt x="16722" y="190"/>
                    <a:pt x="16488" y="234"/>
                  </a:cubicBezTo>
                  <a:cubicBezTo>
                    <a:pt x="16290" y="274"/>
                    <a:pt x="16089" y="293"/>
                    <a:pt x="15889" y="293"/>
                  </a:cubicBezTo>
                  <a:cubicBezTo>
                    <a:pt x="15578" y="293"/>
                    <a:pt x="15267" y="246"/>
                    <a:pt x="14970" y="152"/>
                  </a:cubicBezTo>
                  <a:cubicBezTo>
                    <a:pt x="14814" y="103"/>
                    <a:pt x="14637" y="1"/>
                    <a:pt x="14468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595" name="Google Shape;806;p44"/>
            <p:cNvSpPr/>
            <p:nvPr/>
          </p:nvSpPr>
          <p:spPr>
            <a:xfrm>
              <a:off x="3630029" y="1581031"/>
              <a:ext cx="299817" cy="302005"/>
            </a:xfrm>
            <a:custGeom>
              <a:avLst/>
              <a:ahLst/>
              <a:rect l="l" t="t" r="r" b="b"/>
              <a:pathLst>
                <a:path w="6851" h="6901" extrusionOk="0">
                  <a:moveTo>
                    <a:pt x="4315" y="0"/>
                  </a:moveTo>
                  <a:cubicBezTo>
                    <a:pt x="4300" y="0"/>
                    <a:pt x="4284" y="0"/>
                    <a:pt x="4268" y="1"/>
                  </a:cubicBezTo>
                  <a:cubicBezTo>
                    <a:pt x="4079" y="10"/>
                    <a:pt x="3889" y="54"/>
                    <a:pt x="3738" y="171"/>
                  </a:cubicBezTo>
                  <a:cubicBezTo>
                    <a:pt x="3659" y="240"/>
                    <a:pt x="3589" y="319"/>
                    <a:pt x="3536" y="408"/>
                  </a:cubicBezTo>
                  <a:cubicBezTo>
                    <a:pt x="3488" y="480"/>
                    <a:pt x="3431" y="547"/>
                    <a:pt x="3368" y="607"/>
                  </a:cubicBezTo>
                  <a:cubicBezTo>
                    <a:pt x="3125" y="837"/>
                    <a:pt x="2794" y="957"/>
                    <a:pt x="2488" y="1090"/>
                  </a:cubicBezTo>
                  <a:cubicBezTo>
                    <a:pt x="2169" y="1225"/>
                    <a:pt x="1850" y="1380"/>
                    <a:pt x="1629" y="1658"/>
                  </a:cubicBezTo>
                  <a:cubicBezTo>
                    <a:pt x="1402" y="1939"/>
                    <a:pt x="1285" y="2283"/>
                    <a:pt x="1152" y="2611"/>
                  </a:cubicBezTo>
                  <a:cubicBezTo>
                    <a:pt x="1026" y="2920"/>
                    <a:pt x="878" y="3236"/>
                    <a:pt x="600" y="3438"/>
                  </a:cubicBezTo>
                  <a:cubicBezTo>
                    <a:pt x="436" y="3555"/>
                    <a:pt x="256" y="3653"/>
                    <a:pt x="136" y="3820"/>
                  </a:cubicBezTo>
                  <a:cubicBezTo>
                    <a:pt x="44" y="3962"/>
                    <a:pt x="0" y="4133"/>
                    <a:pt x="13" y="4303"/>
                  </a:cubicBezTo>
                  <a:cubicBezTo>
                    <a:pt x="32" y="4647"/>
                    <a:pt x="190" y="4976"/>
                    <a:pt x="193" y="5320"/>
                  </a:cubicBezTo>
                  <a:cubicBezTo>
                    <a:pt x="196" y="5395"/>
                    <a:pt x="183" y="5474"/>
                    <a:pt x="161" y="5550"/>
                  </a:cubicBezTo>
                  <a:cubicBezTo>
                    <a:pt x="130" y="5654"/>
                    <a:pt x="70" y="5746"/>
                    <a:pt x="54" y="5856"/>
                  </a:cubicBezTo>
                  <a:cubicBezTo>
                    <a:pt x="22" y="6071"/>
                    <a:pt x="148" y="6267"/>
                    <a:pt x="281" y="6415"/>
                  </a:cubicBezTo>
                  <a:cubicBezTo>
                    <a:pt x="417" y="6566"/>
                    <a:pt x="571" y="6721"/>
                    <a:pt x="751" y="6816"/>
                  </a:cubicBezTo>
                  <a:cubicBezTo>
                    <a:pt x="849" y="6872"/>
                    <a:pt x="957" y="6900"/>
                    <a:pt x="1066" y="6900"/>
                  </a:cubicBezTo>
                  <a:cubicBezTo>
                    <a:pt x="1165" y="6900"/>
                    <a:pt x="1264" y="6877"/>
                    <a:pt x="1354" y="6829"/>
                  </a:cubicBezTo>
                  <a:cubicBezTo>
                    <a:pt x="1446" y="6778"/>
                    <a:pt x="1531" y="6715"/>
                    <a:pt x="1607" y="6645"/>
                  </a:cubicBezTo>
                  <a:cubicBezTo>
                    <a:pt x="1683" y="6582"/>
                    <a:pt x="1758" y="6516"/>
                    <a:pt x="1831" y="6450"/>
                  </a:cubicBezTo>
                  <a:cubicBezTo>
                    <a:pt x="1983" y="6314"/>
                    <a:pt x="2115" y="6159"/>
                    <a:pt x="2226" y="5989"/>
                  </a:cubicBezTo>
                  <a:cubicBezTo>
                    <a:pt x="2336" y="5809"/>
                    <a:pt x="2393" y="5604"/>
                    <a:pt x="2390" y="5392"/>
                  </a:cubicBezTo>
                  <a:cubicBezTo>
                    <a:pt x="2387" y="5159"/>
                    <a:pt x="2320" y="4928"/>
                    <a:pt x="2305" y="4695"/>
                  </a:cubicBezTo>
                  <a:cubicBezTo>
                    <a:pt x="2295" y="4511"/>
                    <a:pt x="2308" y="4319"/>
                    <a:pt x="2415" y="4164"/>
                  </a:cubicBezTo>
                  <a:cubicBezTo>
                    <a:pt x="2469" y="4085"/>
                    <a:pt x="2551" y="4032"/>
                    <a:pt x="2614" y="3959"/>
                  </a:cubicBezTo>
                  <a:cubicBezTo>
                    <a:pt x="2693" y="3867"/>
                    <a:pt x="2715" y="3770"/>
                    <a:pt x="2743" y="3659"/>
                  </a:cubicBezTo>
                  <a:cubicBezTo>
                    <a:pt x="2784" y="3495"/>
                    <a:pt x="2885" y="3353"/>
                    <a:pt x="3027" y="3261"/>
                  </a:cubicBezTo>
                  <a:cubicBezTo>
                    <a:pt x="3142" y="3184"/>
                    <a:pt x="3275" y="3143"/>
                    <a:pt x="3409" y="3143"/>
                  </a:cubicBezTo>
                  <a:cubicBezTo>
                    <a:pt x="3449" y="3143"/>
                    <a:pt x="3489" y="3147"/>
                    <a:pt x="3529" y="3154"/>
                  </a:cubicBezTo>
                  <a:cubicBezTo>
                    <a:pt x="3728" y="3186"/>
                    <a:pt x="3911" y="3271"/>
                    <a:pt x="4107" y="3325"/>
                  </a:cubicBezTo>
                  <a:cubicBezTo>
                    <a:pt x="4222" y="3358"/>
                    <a:pt x="4339" y="3381"/>
                    <a:pt x="4457" y="3381"/>
                  </a:cubicBezTo>
                  <a:cubicBezTo>
                    <a:pt x="4536" y="3381"/>
                    <a:pt x="4615" y="3371"/>
                    <a:pt x="4694" y="3347"/>
                  </a:cubicBezTo>
                  <a:cubicBezTo>
                    <a:pt x="5026" y="3246"/>
                    <a:pt x="5256" y="2971"/>
                    <a:pt x="5565" y="2826"/>
                  </a:cubicBezTo>
                  <a:cubicBezTo>
                    <a:pt x="5629" y="2794"/>
                    <a:pt x="5698" y="2775"/>
                    <a:pt x="5771" y="2766"/>
                  </a:cubicBezTo>
                  <a:cubicBezTo>
                    <a:pt x="5792" y="2763"/>
                    <a:pt x="5813" y="2762"/>
                    <a:pt x="5834" y="2762"/>
                  </a:cubicBezTo>
                  <a:cubicBezTo>
                    <a:pt x="5924" y="2762"/>
                    <a:pt x="6015" y="2781"/>
                    <a:pt x="6102" y="2791"/>
                  </a:cubicBezTo>
                  <a:cubicBezTo>
                    <a:pt x="6132" y="2795"/>
                    <a:pt x="6162" y="2796"/>
                    <a:pt x="6192" y="2796"/>
                  </a:cubicBezTo>
                  <a:cubicBezTo>
                    <a:pt x="6269" y="2796"/>
                    <a:pt x="6345" y="2784"/>
                    <a:pt x="6418" y="2759"/>
                  </a:cubicBezTo>
                  <a:cubicBezTo>
                    <a:pt x="6686" y="2658"/>
                    <a:pt x="6850" y="2390"/>
                    <a:pt x="6822" y="2103"/>
                  </a:cubicBezTo>
                  <a:cubicBezTo>
                    <a:pt x="6800" y="1929"/>
                    <a:pt x="6702" y="1775"/>
                    <a:pt x="6610" y="1626"/>
                  </a:cubicBezTo>
                  <a:cubicBezTo>
                    <a:pt x="6566" y="1557"/>
                    <a:pt x="6525" y="1484"/>
                    <a:pt x="6490" y="1408"/>
                  </a:cubicBezTo>
                  <a:cubicBezTo>
                    <a:pt x="6462" y="1348"/>
                    <a:pt x="6449" y="1282"/>
                    <a:pt x="6449" y="1213"/>
                  </a:cubicBezTo>
                  <a:cubicBezTo>
                    <a:pt x="6452" y="1134"/>
                    <a:pt x="6509" y="1055"/>
                    <a:pt x="6538" y="973"/>
                  </a:cubicBezTo>
                  <a:cubicBezTo>
                    <a:pt x="6579" y="875"/>
                    <a:pt x="6550" y="761"/>
                    <a:pt x="6468" y="692"/>
                  </a:cubicBezTo>
                  <a:cubicBezTo>
                    <a:pt x="6402" y="639"/>
                    <a:pt x="6319" y="611"/>
                    <a:pt x="6236" y="611"/>
                  </a:cubicBezTo>
                  <a:cubicBezTo>
                    <a:pt x="6224" y="611"/>
                    <a:pt x="6212" y="612"/>
                    <a:pt x="6200" y="613"/>
                  </a:cubicBezTo>
                  <a:cubicBezTo>
                    <a:pt x="6123" y="617"/>
                    <a:pt x="6044" y="637"/>
                    <a:pt x="5968" y="637"/>
                  </a:cubicBezTo>
                  <a:cubicBezTo>
                    <a:pt x="5937" y="637"/>
                    <a:pt x="5907" y="634"/>
                    <a:pt x="5878" y="626"/>
                  </a:cubicBezTo>
                  <a:cubicBezTo>
                    <a:pt x="5698" y="575"/>
                    <a:pt x="5597" y="411"/>
                    <a:pt x="5461" y="297"/>
                  </a:cubicBezTo>
                  <a:cubicBezTo>
                    <a:pt x="5348" y="206"/>
                    <a:pt x="5202" y="155"/>
                    <a:pt x="5067" y="108"/>
                  </a:cubicBezTo>
                  <a:cubicBezTo>
                    <a:pt x="4985" y="79"/>
                    <a:pt x="4899" y="54"/>
                    <a:pt x="4811" y="35"/>
                  </a:cubicBezTo>
                  <a:cubicBezTo>
                    <a:pt x="4804" y="33"/>
                    <a:pt x="4796" y="32"/>
                    <a:pt x="4788" y="32"/>
                  </a:cubicBezTo>
                  <a:cubicBezTo>
                    <a:pt x="4773" y="32"/>
                    <a:pt x="4757" y="36"/>
                    <a:pt x="4745" y="45"/>
                  </a:cubicBezTo>
                  <a:cubicBezTo>
                    <a:pt x="4605" y="13"/>
                    <a:pt x="4461" y="0"/>
                    <a:pt x="4315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596" name="Google Shape;807;p44"/>
            <p:cNvSpPr/>
            <p:nvPr/>
          </p:nvSpPr>
          <p:spPr>
            <a:xfrm>
              <a:off x="3121663" y="1141455"/>
              <a:ext cx="1269" cy="481"/>
            </a:xfrm>
            <a:custGeom>
              <a:avLst/>
              <a:ahLst/>
              <a:rect l="l" t="t" r="r" b="b"/>
              <a:pathLst>
                <a:path w="29" h="11" extrusionOk="0">
                  <a:moveTo>
                    <a:pt x="29" y="1"/>
                  </a:moveTo>
                  <a:lnTo>
                    <a:pt x="0" y="4"/>
                  </a:lnTo>
                  <a:cubicBezTo>
                    <a:pt x="4" y="9"/>
                    <a:pt x="8" y="10"/>
                    <a:pt x="12" y="10"/>
                  </a:cubicBezTo>
                  <a:cubicBezTo>
                    <a:pt x="21" y="10"/>
                    <a:pt x="29" y="1"/>
                    <a:pt x="29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597" name="Google Shape;808;p44"/>
            <p:cNvSpPr/>
            <p:nvPr/>
          </p:nvSpPr>
          <p:spPr>
            <a:xfrm>
              <a:off x="3057816" y="1767320"/>
              <a:ext cx="137502" cy="90588"/>
            </a:xfrm>
            <a:custGeom>
              <a:avLst/>
              <a:ahLst/>
              <a:rect l="l" t="t" r="r" b="b"/>
              <a:pathLst>
                <a:path w="3142" h="2070" extrusionOk="0">
                  <a:moveTo>
                    <a:pt x="2055" y="0"/>
                  </a:moveTo>
                  <a:cubicBezTo>
                    <a:pt x="1991" y="0"/>
                    <a:pt x="1927" y="7"/>
                    <a:pt x="1867" y="18"/>
                  </a:cubicBezTo>
                  <a:cubicBezTo>
                    <a:pt x="1721" y="46"/>
                    <a:pt x="1582" y="93"/>
                    <a:pt x="1440" y="135"/>
                  </a:cubicBezTo>
                  <a:cubicBezTo>
                    <a:pt x="1292" y="166"/>
                    <a:pt x="1141" y="194"/>
                    <a:pt x="989" y="213"/>
                  </a:cubicBezTo>
                  <a:cubicBezTo>
                    <a:pt x="702" y="258"/>
                    <a:pt x="430" y="362"/>
                    <a:pt x="222" y="573"/>
                  </a:cubicBezTo>
                  <a:cubicBezTo>
                    <a:pt x="121" y="668"/>
                    <a:pt x="55" y="794"/>
                    <a:pt x="26" y="930"/>
                  </a:cubicBezTo>
                  <a:cubicBezTo>
                    <a:pt x="1" y="1066"/>
                    <a:pt x="14" y="1208"/>
                    <a:pt x="64" y="1337"/>
                  </a:cubicBezTo>
                  <a:cubicBezTo>
                    <a:pt x="162" y="1590"/>
                    <a:pt x="370" y="1776"/>
                    <a:pt x="601" y="1912"/>
                  </a:cubicBezTo>
                  <a:cubicBezTo>
                    <a:pt x="727" y="1994"/>
                    <a:pt x="869" y="2047"/>
                    <a:pt x="1014" y="2066"/>
                  </a:cubicBezTo>
                  <a:cubicBezTo>
                    <a:pt x="1034" y="2068"/>
                    <a:pt x="1054" y="2069"/>
                    <a:pt x="1074" y="2069"/>
                  </a:cubicBezTo>
                  <a:cubicBezTo>
                    <a:pt x="1182" y="2069"/>
                    <a:pt x="1288" y="2040"/>
                    <a:pt x="1384" y="1984"/>
                  </a:cubicBezTo>
                  <a:cubicBezTo>
                    <a:pt x="1586" y="1871"/>
                    <a:pt x="1728" y="1678"/>
                    <a:pt x="1920" y="1552"/>
                  </a:cubicBezTo>
                  <a:cubicBezTo>
                    <a:pt x="2154" y="1400"/>
                    <a:pt x="2432" y="1397"/>
                    <a:pt x="2694" y="1337"/>
                  </a:cubicBezTo>
                  <a:cubicBezTo>
                    <a:pt x="2807" y="1315"/>
                    <a:pt x="2911" y="1268"/>
                    <a:pt x="3000" y="1195"/>
                  </a:cubicBezTo>
                  <a:cubicBezTo>
                    <a:pt x="3098" y="1113"/>
                    <a:pt x="3142" y="987"/>
                    <a:pt x="3120" y="864"/>
                  </a:cubicBezTo>
                  <a:cubicBezTo>
                    <a:pt x="3098" y="728"/>
                    <a:pt x="3003" y="611"/>
                    <a:pt x="2911" y="513"/>
                  </a:cubicBezTo>
                  <a:cubicBezTo>
                    <a:pt x="2810" y="397"/>
                    <a:pt x="2697" y="289"/>
                    <a:pt x="2577" y="191"/>
                  </a:cubicBezTo>
                  <a:cubicBezTo>
                    <a:pt x="2569" y="185"/>
                    <a:pt x="2558" y="182"/>
                    <a:pt x="2546" y="182"/>
                  </a:cubicBezTo>
                  <a:cubicBezTo>
                    <a:pt x="2540" y="182"/>
                    <a:pt x="2533" y="183"/>
                    <a:pt x="2526" y="185"/>
                  </a:cubicBezTo>
                  <a:cubicBezTo>
                    <a:pt x="2526" y="182"/>
                    <a:pt x="2523" y="179"/>
                    <a:pt x="2520" y="176"/>
                  </a:cubicBezTo>
                  <a:cubicBezTo>
                    <a:pt x="2400" y="47"/>
                    <a:pt x="2227" y="0"/>
                    <a:pt x="2055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598" name="Google Shape;809;p44"/>
            <p:cNvSpPr/>
            <p:nvPr/>
          </p:nvSpPr>
          <p:spPr>
            <a:xfrm>
              <a:off x="3625434" y="2520090"/>
              <a:ext cx="211548" cy="79254"/>
            </a:xfrm>
            <a:custGeom>
              <a:avLst/>
              <a:ahLst/>
              <a:rect l="l" t="t" r="r" b="b"/>
              <a:pathLst>
                <a:path w="4834" h="1811" extrusionOk="0">
                  <a:moveTo>
                    <a:pt x="3206" y="0"/>
                  </a:moveTo>
                  <a:cubicBezTo>
                    <a:pt x="3048" y="0"/>
                    <a:pt x="2961" y="145"/>
                    <a:pt x="2823" y="200"/>
                  </a:cubicBezTo>
                  <a:cubicBezTo>
                    <a:pt x="2794" y="211"/>
                    <a:pt x="2764" y="215"/>
                    <a:pt x="2734" y="215"/>
                  </a:cubicBezTo>
                  <a:cubicBezTo>
                    <a:pt x="2669" y="215"/>
                    <a:pt x="2602" y="196"/>
                    <a:pt x="2539" y="187"/>
                  </a:cubicBezTo>
                  <a:cubicBezTo>
                    <a:pt x="2521" y="184"/>
                    <a:pt x="2503" y="183"/>
                    <a:pt x="2485" y="183"/>
                  </a:cubicBezTo>
                  <a:cubicBezTo>
                    <a:pt x="2425" y="183"/>
                    <a:pt x="2366" y="199"/>
                    <a:pt x="2315" y="228"/>
                  </a:cubicBezTo>
                  <a:cubicBezTo>
                    <a:pt x="2249" y="269"/>
                    <a:pt x="2214" y="342"/>
                    <a:pt x="2226" y="418"/>
                  </a:cubicBezTo>
                  <a:cubicBezTo>
                    <a:pt x="2233" y="478"/>
                    <a:pt x="2242" y="522"/>
                    <a:pt x="2189" y="563"/>
                  </a:cubicBezTo>
                  <a:cubicBezTo>
                    <a:pt x="2100" y="635"/>
                    <a:pt x="1977" y="658"/>
                    <a:pt x="1885" y="730"/>
                  </a:cubicBezTo>
                  <a:cubicBezTo>
                    <a:pt x="1832" y="777"/>
                    <a:pt x="1794" y="841"/>
                    <a:pt x="1778" y="910"/>
                  </a:cubicBezTo>
                  <a:cubicBezTo>
                    <a:pt x="1772" y="951"/>
                    <a:pt x="1750" y="989"/>
                    <a:pt x="1715" y="1014"/>
                  </a:cubicBezTo>
                  <a:cubicBezTo>
                    <a:pt x="1687" y="1033"/>
                    <a:pt x="1655" y="1043"/>
                    <a:pt x="1623" y="1049"/>
                  </a:cubicBezTo>
                  <a:cubicBezTo>
                    <a:pt x="1608" y="1051"/>
                    <a:pt x="1592" y="1052"/>
                    <a:pt x="1576" y="1052"/>
                  </a:cubicBezTo>
                  <a:cubicBezTo>
                    <a:pt x="1499" y="1052"/>
                    <a:pt x="1421" y="1030"/>
                    <a:pt x="1346" y="1017"/>
                  </a:cubicBezTo>
                  <a:cubicBezTo>
                    <a:pt x="1316" y="1012"/>
                    <a:pt x="1285" y="1010"/>
                    <a:pt x="1254" y="1010"/>
                  </a:cubicBezTo>
                  <a:cubicBezTo>
                    <a:pt x="1189" y="1010"/>
                    <a:pt x="1124" y="1021"/>
                    <a:pt x="1062" y="1043"/>
                  </a:cubicBezTo>
                  <a:cubicBezTo>
                    <a:pt x="856" y="1112"/>
                    <a:pt x="654" y="1200"/>
                    <a:pt x="452" y="1279"/>
                  </a:cubicBezTo>
                  <a:cubicBezTo>
                    <a:pt x="339" y="1320"/>
                    <a:pt x="1" y="1406"/>
                    <a:pt x="105" y="1595"/>
                  </a:cubicBezTo>
                  <a:cubicBezTo>
                    <a:pt x="115" y="1611"/>
                    <a:pt x="130" y="1620"/>
                    <a:pt x="152" y="1620"/>
                  </a:cubicBezTo>
                  <a:cubicBezTo>
                    <a:pt x="184" y="1619"/>
                    <a:pt x="216" y="1618"/>
                    <a:pt x="248" y="1618"/>
                  </a:cubicBezTo>
                  <a:cubicBezTo>
                    <a:pt x="452" y="1618"/>
                    <a:pt x="656" y="1653"/>
                    <a:pt x="850" y="1721"/>
                  </a:cubicBezTo>
                  <a:cubicBezTo>
                    <a:pt x="961" y="1766"/>
                    <a:pt x="1074" y="1794"/>
                    <a:pt x="1191" y="1810"/>
                  </a:cubicBezTo>
                  <a:cubicBezTo>
                    <a:pt x="1201" y="1810"/>
                    <a:pt x="1212" y="1810"/>
                    <a:pt x="1222" y="1810"/>
                  </a:cubicBezTo>
                  <a:cubicBezTo>
                    <a:pt x="1316" y="1810"/>
                    <a:pt x="1409" y="1797"/>
                    <a:pt x="1500" y="1772"/>
                  </a:cubicBezTo>
                  <a:cubicBezTo>
                    <a:pt x="1592" y="1743"/>
                    <a:pt x="1687" y="1721"/>
                    <a:pt x="1781" y="1709"/>
                  </a:cubicBezTo>
                  <a:cubicBezTo>
                    <a:pt x="1801" y="1707"/>
                    <a:pt x="1820" y="1707"/>
                    <a:pt x="1840" y="1707"/>
                  </a:cubicBezTo>
                  <a:cubicBezTo>
                    <a:pt x="1912" y="1707"/>
                    <a:pt x="1983" y="1715"/>
                    <a:pt x="2053" y="1728"/>
                  </a:cubicBezTo>
                  <a:cubicBezTo>
                    <a:pt x="2082" y="1732"/>
                    <a:pt x="2112" y="1735"/>
                    <a:pt x="2141" y="1735"/>
                  </a:cubicBezTo>
                  <a:cubicBezTo>
                    <a:pt x="2198" y="1735"/>
                    <a:pt x="2254" y="1724"/>
                    <a:pt x="2302" y="1693"/>
                  </a:cubicBezTo>
                  <a:cubicBezTo>
                    <a:pt x="2368" y="1642"/>
                    <a:pt x="2410" y="1570"/>
                    <a:pt x="2422" y="1491"/>
                  </a:cubicBezTo>
                  <a:cubicBezTo>
                    <a:pt x="2451" y="1311"/>
                    <a:pt x="2359" y="1125"/>
                    <a:pt x="2460" y="964"/>
                  </a:cubicBezTo>
                  <a:cubicBezTo>
                    <a:pt x="2542" y="837"/>
                    <a:pt x="2690" y="762"/>
                    <a:pt x="2833" y="730"/>
                  </a:cubicBezTo>
                  <a:cubicBezTo>
                    <a:pt x="2890" y="720"/>
                    <a:pt x="2947" y="715"/>
                    <a:pt x="3004" y="715"/>
                  </a:cubicBezTo>
                  <a:cubicBezTo>
                    <a:pt x="3143" y="715"/>
                    <a:pt x="3280" y="745"/>
                    <a:pt x="3407" y="803"/>
                  </a:cubicBezTo>
                  <a:cubicBezTo>
                    <a:pt x="3556" y="862"/>
                    <a:pt x="3693" y="970"/>
                    <a:pt x="3852" y="970"/>
                  </a:cubicBezTo>
                  <a:cubicBezTo>
                    <a:pt x="3879" y="970"/>
                    <a:pt x="3906" y="967"/>
                    <a:pt x="3934" y="961"/>
                  </a:cubicBezTo>
                  <a:cubicBezTo>
                    <a:pt x="4092" y="923"/>
                    <a:pt x="4218" y="784"/>
                    <a:pt x="4382" y="777"/>
                  </a:cubicBezTo>
                  <a:cubicBezTo>
                    <a:pt x="4385" y="777"/>
                    <a:pt x="4388" y="777"/>
                    <a:pt x="4390" y="777"/>
                  </a:cubicBezTo>
                  <a:cubicBezTo>
                    <a:pt x="4467" y="777"/>
                    <a:pt x="4557" y="802"/>
                    <a:pt x="4640" y="802"/>
                  </a:cubicBezTo>
                  <a:cubicBezTo>
                    <a:pt x="4707" y="802"/>
                    <a:pt x="4768" y="786"/>
                    <a:pt x="4815" y="730"/>
                  </a:cubicBezTo>
                  <a:cubicBezTo>
                    <a:pt x="4834" y="711"/>
                    <a:pt x="4831" y="676"/>
                    <a:pt x="4809" y="661"/>
                  </a:cubicBezTo>
                  <a:cubicBezTo>
                    <a:pt x="4727" y="598"/>
                    <a:pt x="4638" y="538"/>
                    <a:pt x="4559" y="474"/>
                  </a:cubicBezTo>
                  <a:cubicBezTo>
                    <a:pt x="4480" y="411"/>
                    <a:pt x="4405" y="345"/>
                    <a:pt x="4326" y="282"/>
                  </a:cubicBezTo>
                  <a:cubicBezTo>
                    <a:pt x="4322" y="276"/>
                    <a:pt x="4315" y="274"/>
                    <a:pt x="4308" y="274"/>
                  </a:cubicBezTo>
                  <a:cubicBezTo>
                    <a:pt x="4305" y="274"/>
                    <a:pt x="4301" y="274"/>
                    <a:pt x="4297" y="276"/>
                  </a:cubicBezTo>
                  <a:cubicBezTo>
                    <a:pt x="4209" y="146"/>
                    <a:pt x="4045" y="99"/>
                    <a:pt x="3893" y="89"/>
                  </a:cubicBezTo>
                  <a:cubicBezTo>
                    <a:pt x="3776" y="80"/>
                    <a:pt x="3656" y="86"/>
                    <a:pt x="3546" y="77"/>
                  </a:cubicBezTo>
                  <a:cubicBezTo>
                    <a:pt x="3432" y="64"/>
                    <a:pt x="3331" y="4"/>
                    <a:pt x="3221" y="1"/>
                  </a:cubicBezTo>
                  <a:cubicBezTo>
                    <a:pt x="3216" y="1"/>
                    <a:pt x="3211" y="0"/>
                    <a:pt x="3206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599" name="Google Shape;810;p44"/>
            <p:cNvSpPr/>
            <p:nvPr/>
          </p:nvSpPr>
          <p:spPr>
            <a:xfrm>
              <a:off x="1634592" y="2867725"/>
              <a:ext cx="168704" cy="237061"/>
            </a:xfrm>
            <a:custGeom>
              <a:avLst/>
              <a:ahLst/>
              <a:rect l="l" t="t" r="r" b="b"/>
              <a:pathLst>
                <a:path w="3855" h="5417" extrusionOk="0">
                  <a:moveTo>
                    <a:pt x="830" y="0"/>
                  </a:moveTo>
                  <a:cubicBezTo>
                    <a:pt x="655" y="0"/>
                    <a:pt x="481" y="81"/>
                    <a:pt x="310" y="107"/>
                  </a:cubicBezTo>
                  <a:cubicBezTo>
                    <a:pt x="277" y="112"/>
                    <a:pt x="245" y="115"/>
                    <a:pt x="212" y="115"/>
                  </a:cubicBezTo>
                  <a:cubicBezTo>
                    <a:pt x="149" y="115"/>
                    <a:pt x="86" y="104"/>
                    <a:pt x="25" y="81"/>
                  </a:cubicBezTo>
                  <a:cubicBezTo>
                    <a:pt x="16" y="75"/>
                    <a:pt x="10" y="72"/>
                    <a:pt x="0" y="69"/>
                  </a:cubicBezTo>
                  <a:lnTo>
                    <a:pt x="0" y="69"/>
                  </a:lnTo>
                  <a:cubicBezTo>
                    <a:pt x="240" y="549"/>
                    <a:pt x="489" y="1022"/>
                    <a:pt x="755" y="1489"/>
                  </a:cubicBezTo>
                  <a:cubicBezTo>
                    <a:pt x="1013" y="1944"/>
                    <a:pt x="1282" y="2389"/>
                    <a:pt x="1563" y="2831"/>
                  </a:cubicBezTo>
                  <a:cubicBezTo>
                    <a:pt x="1705" y="3055"/>
                    <a:pt x="1847" y="3276"/>
                    <a:pt x="1992" y="3497"/>
                  </a:cubicBezTo>
                  <a:cubicBezTo>
                    <a:pt x="2140" y="3715"/>
                    <a:pt x="2292" y="3929"/>
                    <a:pt x="2443" y="4147"/>
                  </a:cubicBezTo>
                  <a:cubicBezTo>
                    <a:pt x="2646" y="4425"/>
                    <a:pt x="2851" y="4706"/>
                    <a:pt x="3056" y="4977"/>
                  </a:cubicBezTo>
                  <a:cubicBezTo>
                    <a:pt x="3170" y="5126"/>
                    <a:pt x="3280" y="5274"/>
                    <a:pt x="3394" y="5416"/>
                  </a:cubicBezTo>
                  <a:cubicBezTo>
                    <a:pt x="3400" y="5407"/>
                    <a:pt x="3403" y="5400"/>
                    <a:pt x="3409" y="5391"/>
                  </a:cubicBezTo>
                  <a:cubicBezTo>
                    <a:pt x="3539" y="5160"/>
                    <a:pt x="3545" y="4886"/>
                    <a:pt x="3517" y="4627"/>
                  </a:cubicBezTo>
                  <a:cubicBezTo>
                    <a:pt x="3482" y="4359"/>
                    <a:pt x="3413" y="4087"/>
                    <a:pt x="3403" y="3819"/>
                  </a:cubicBezTo>
                  <a:cubicBezTo>
                    <a:pt x="3384" y="3560"/>
                    <a:pt x="3463" y="3307"/>
                    <a:pt x="3624" y="3102"/>
                  </a:cubicBezTo>
                  <a:cubicBezTo>
                    <a:pt x="3747" y="2913"/>
                    <a:pt x="3855" y="2708"/>
                    <a:pt x="3785" y="2477"/>
                  </a:cubicBezTo>
                  <a:cubicBezTo>
                    <a:pt x="3722" y="2266"/>
                    <a:pt x="3555" y="2105"/>
                    <a:pt x="3378" y="1988"/>
                  </a:cubicBezTo>
                  <a:cubicBezTo>
                    <a:pt x="3005" y="1742"/>
                    <a:pt x="2481" y="1694"/>
                    <a:pt x="2229" y="1293"/>
                  </a:cubicBezTo>
                  <a:cubicBezTo>
                    <a:pt x="2122" y="1120"/>
                    <a:pt x="2046" y="905"/>
                    <a:pt x="1850" y="814"/>
                  </a:cubicBezTo>
                  <a:cubicBezTo>
                    <a:pt x="1743" y="760"/>
                    <a:pt x="1610" y="760"/>
                    <a:pt x="1512" y="684"/>
                  </a:cubicBezTo>
                  <a:cubicBezTo>
                    <a:pt x="1443" y="621"/>
                    <a:pt x="1389" y="545"/>
                    <a:pt x="1351" y="460"/>
                  </a:cubicBezTo>
                  <a:cubicBezTo>
                    <a:pt x="1269" y="293"/>
                    <a:pt x="1190" y="107"/>
                    <a:pt x="1010" y="34"/>
                  </a:cubicBezTo>
                  <a:cubicBezTo>
                    <a:pt x="950" y="10"/>
                    <a:pt x="890" y="0"/>
                    <a:pt x="830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00" name="Google Shape;811;p44"/>
            <p:cNvSpPr/>
            <p:nvPr/>
          </p:nvSpPr>
          <p:spPr>
            <a:xfrm>
              <a:off x="1623258" y="2576498"/>
              <a:ext cx="118421" cy="130150"/>
            </a:xfrm>
            <a:custGeom>
              <a:avLst/>
              <a:ahLst/>
              <a:rect l="l" t="t" r="r" b="b"/>
              <a:pathLst>
                <a:path w="2706" h="2974" extrusionOk="0">
                  <a:moveTo>
                    <a:pt x="813" y="0"/>
                  </a:moveTo>
                  <a:cubicBezTo>
                    <a:pt x="771" y="0"/>
                    <a:pt x="731" y="20"/>
                    <a:pt x="711" y="69"/>
                  </a:cubicBezTo>
                  <a:cubicBezTo>
                    <a:pt x="707" y="72"/>
                    <a:pt x="707" y="76"/>
                    <a:pt x="711" y="79"/>
                  </a:cubicBezTo>
                  <a:lnTo>
                    <a:pt x="666" y="91"/>
                  </a:lnTo>
                  <a:cubicBezTo>
                    <a:pt x="663" y="79"/>
                    <a:pt x="654" y="66"/>
                    <a:pt x="638" y="60"/>
                  </a:cubicBezTo>
                  <a:cubicBezTo>
                    <a:pt x="617" y="53"/>
                    <a:pt x="595" y="49"/>
                    <a:pt x="573" y="49"/>
                  </a:cubicBezTo>
                  <a:cubicBezTo>
                    <a:pt x="525" y="49"/>
                    <a:pt x="478" y="65"/>
                    <a:pt x="439" y="98"/>
                  </a:cubicBezTo>
                  <a:cubicBezTo>
                    <a:pt x="303" y="199"/>
                    <a:pt x="307" y="363"/>
                    <a:pt x="256" y="514"/>
                  </a:cubicBezTo>
                  <a:cubicBezTo>
                    <a:pt x="212" y="650"/>
                    <a:pt x="73" y="729"/>
                    <a:pt x="22" y="862"/>
                  </a:cubicBezTo>
                  <a:cubicBezTo>
                    <a:pt x="0" y="922"/>
                    <a:pt x="7" y="988"/>
                    <a:pt x="48" y="1042"/>
                  </a:cubicBezTo>
                  <a:cubicBezTo>
                    <a:pt x="89" y="1098"/>
                    <a:pt x="152" y="1139"/>
                    <a:pt x="196" y="1196"/>
                  </a:cubicBezTo>
                  <a:cubicBezTo>
                    <a:pt x="278" y="1304"/>
                    <a:pt x="335" y="1424"/>
                    <a:pt x="367" y="1553"/>
                  </a:cubicBezTo>
                  <a:cubicBezTo>
                    <a:pt x="445" y="1824"/>
                    <a:pt x="471" y="2109"/>
                    <a:pt x="597" y="2364"/>
                  </a:cubicBezTo>
                  <a:cubicBezTo>
                    <a:pt x="801" y="2745"/>
                    <a:pt x="1196" y="2973"/>
                    <a:pt x="1613" y="2973"/>
                  </a:cubicBezTo>
                  <a:cubicBezTo>
                    <a:pt x="1724" y="2973"/>
                    <a:pt x="1837" y="2957"/>
                    <a:pt x="1948" y="2923"/>
                  </a:cubicBezTo>
                  <a:cubicBezTo>
                    <a:pt x="2106" y="2863"/>
                    <a:pt x="2257" y="2781"/>
                    <a:pt x="2396" y="2683"/>
                  </a:cubicBezTo>
                  <a:cubicBezTo>
                    <a:pt x="2519" y="2601"/>
                    <a:pt x="2643" y="2500"/>
                    <a:pt x="2674" y="2345"/>
                  </a:cubicBezTo>
                  <a:cubicBezTo>
                    <a:pt x="2706" y="2191"/>
                    <a:pt x="2643" y="2045"/>
                    <a:pt x="2592" y="1903"/>
                  </a:cubicBezTo>
                  <a:cubicBezTo>
                    <a:pt x="2560" y="1831"/>
                    <a:pt x="2538" y="1755"/>
                    <a:pt x="2523" y="1676"/>
                  </a:cubicBezTo>
                  <a:cubicBezTo>
                    <a:pt x="2513" y="1597"/>
                    <a:pt x="2513" y="1518"/>
                    <a:pt x="2463" y="1452"/>
                  </a:cubicBezTo>
                  <a:cubicBezTo>
                    <a:pt x="2381" y="1338"/>
                    <a:pt x="2229" y="1288"/>
                    <a:pt x="2096" y="1250"/>
                  </a:cubicBezTo>
                  <a:cubicBezTo>
                    <a:pt x="1967" y="1212"/>
                    <a:pt x="1822" y="1184"/>
                    <a:pt x="1711" y="1102"/>
                  </a:cubicBezTo>
                  <a:cubicBezTo>
                    <a:pt x="1585" y="1010"/>
                    <a:pt x="1544" y="852"/>
                    <a:pt x="1452" y="732"/>
                  </a:cubicBezTo>
                  <a:cubicBezTo>
                    <a:pt x="1367" y="622"/>
                    <a:pt x="1241" y="568"/>
                    <a:pt x="1137" y="477"/>
                  </a:cubicBezTo>
                  <a:cubicBezTo>
                    <a:pt x="1083" y="432"/>
                    <a:pt x="1045" y="372"/>
                    <a:pt x="1029" y="306"/>
                  </a:cubicBezTo>
                  <a:cubicBezTo>
                    <a:pt x="1014" y="230"/>
                    <a:pt x="1010" y="145"/>
                    <a:pt x="963" y="79"/>
                  </a:cubicBezTo>
                  <a:cubicBezTo>
                    <a:pt x="931" y="34"/>
                    <a:pt x="869" y="0"/>
                    <a:pt x="813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01" name="Google Shape;812;p44"/>
            <p:cNvSpPr/>
            <p:nvPr/>
          </p:nvSpPr>
          <p:spPr>
            <a:xfrm>
              <a:off x="1529873" y="2451999"/>
              <a:ext cx="90807" cy="142447"/>
            </a:xfrm>
            <a:custGeom>
              <a:avLst/>
              <a:ahLst/>
              <a:rect l="l" t="t" r="r" b="b"/>
              <a:pathLst>
                <a:path w="2075" h="3255" extrusionOk="0">
                  <a:moveTo>
                    <a:pt x="1416" y="1"/>
                  </a:moveTo>
                  <a:cubicBezTo>
                    <a:pt x="1412" y="1"/>
                    <a:pt x="1409" y="1"/>
                    <a:pt x="1405" y="1"/>
                  </a:cubicBezTo>
                  <a:cubicBezTo>
                    <a:pt x="1310" y="1"/>
                    <a:pt x="1219" y="48"/>
                    <a:pt x="1197" y="146"/>
                  </a:cubicBezTo>
                  <a:cubicBezTo>
                    <a:pt x="1190" y="177"/>
                    <a:pt x="1213" y="206"/>
                    <a:pt x="1241" y="209"/>
                  </a:cubicBezTo>
                  <a:lnTo>
                    <a:pt x="1241" y="250"/>
                  </a:lnTo>
                  <a:cubicBezTo>
                    <a:pt x="1240" y="250"/>
                    <a:pt x="1239" y="249"/>
                    <a:pt x="1238" y="249"/>
                  </a:cubicBezTo>
                  <a:cubicBezTo>
                    <a:pt x="1232" y="249"/>
                    <a:pt x="1226" y="257"/>
                    <a:pt x="1228" y="263"/>
                  </a:cubicBezTo>
                  <a:cubicBezTo>
                    <a:pt x="1254" y="326"/>
                    <a:pt x="1273" y="386"/>
                    <a:pt x="1291" y="449"/>
                  </a:cubicBezTo>
                  <a:cubicBezTo>
                    <a:pt x="1326" y="572"/>
                    <a:pt x="1351" y="717"/>
                    <a:pt x="1282" y="831"/>
                  </a:cubicBezTo>
                  <a:cubicBezTo>
                    <a:pt x="1244" y="891"/>
                    <a:pt x="1190" y="938"/>
                    <a:pt x="1130" y="973"/>
                  </a:cubicBezTo>
                  <a:cubicBezTo>
                    <a:pt x="1067" y="1008"/>
                    <a:pt x="998" y="1046"/>
                    <a:pt x="932" y="1087"/>
                  </a:cubicBezTo>
                  <a:cubicBezTo>
                    <a:pt x="707" y="1229"/>
                    <a:pt x="461" y="1446"/>
                    <a:pt x="518" y="1743"/>
                  </a:cubicBezTo>
                  <a:cubicBezTo>
                    <a:pt x="531" y="1822"/>
                    <a:pt x="559" y="1888"/>
                    <a:pt x="531" y="1967"/>
                  </a:cubicBezTo>
                  <a:cubicBezTo>
                    <a:pt x="496" y="2037"/>
                    <a:pt x="455" y="2103"/>
                    <a:pt x="408" y="2166"/>
                  </a:cubicBezTo>
                  <a:cubicBezTo>
                    <a:pt x="316" y="2308"/>
                    <a:pt x="228" y="2450"/>
                    <a:pt x="136" y="2592"/>
                  </a:cubicBezTo>
                  <a:cubicBezTo>
                    <a:pt x="86" y="2668"/>
                    <a:pt x="41" y="2741"/>
                    <a:pt x="0" y="2820"/>
                  </a:cubicBezTo>
                  <a:cubicBezTo>
                    <a:pt x="29" y="2955"/>
                    <a:pt x="64" y="3088"/>
                    <a:pt x="92" y="3227"/>
                  </a:cubicBezTo>
                  <a:cubicBezTo>
                    <a:pt x="105" y="3230"/>
                    <a:pt x="114" y="3236"/>
                    <a:pt x="127" y="3239"/>
                  </a:cubicBezTo>
                  <a:cubicBezTo>
                    <a:pt x="163" y="3249"/>
                    <a:pt x="200" y="3254"/>
                    <a:pt x="236" y="3254"/>
                  </a:cubicBezTo>
                  <a:cubicBezTo>
                    <a:pt x="305" y="3254"/>
                    <a:pt x="374" y="3237"/>
                    <a:pt x="436" y="3202"/>
                  </a:cubicBezTo>
                  <a:cubicBezTo>
                    <a:pt x="553" y="3132"/>
                    <a:pt x="632" y="3018"/>
                    <a:pt x="714" y="2917"/>
                  </a:cubicBezTo>
                  <a:cubicBezTo>
                    <a:pt x="802" y="2820"/>
                    <a:pt x="903" y="2734"/>
                    <a:pt x="1017" y="2668"/>
                  </a:cubicBezTo>
                  <a:cubicBezTo>
                    <a:pt x="1130" y="2605"/>
                    <a:pt x="1247" y="2548"/>
                    <a:pt x="1355" y="2476"/>
                  </a:cubicBezTo>
                  <a:cubicBezTo>
                    <a:pt x="1465" y="2403"/>
                    <a:pt x="1560" y="2308"/>
                    <a:pt x="1636" y="2198"/>
                  </a:cubicBezTo>
                  <a:cubicBezTo>
                    <a:pt x="1702" y="2075"/>
                    <a:pt x="1762" y="1945"/>
                    <a:pt x="1806" y="1809"/>
                  </a:cubicBezTo>
                  <a:cubicBezTo>
                    <a:pt x="1860" y="1652"/>
                    <a:pt x="1913" y="1503"/>
                    <a:pt x="1967" y="1345"/>
                  </a:cubicBezTo>
                  <a:cubicBezTo>
                    <a:pt x="2018" y="1200"/>
                    <a:pt x="2074" y="1052"/>
                    <a:pt x="2059" y="894"/>
                  </a:cubicBezTo>
                  <a:cubicBezTo>
                    <a:pt x="2046" y="739"/>
                    <a:pt x="1976" y="600"/>
                    <a:pt x="1907" y="468"/>
                  </a:cubicBezTo>
                  <a:cubicBezTo>
                    <a:pt x="1850" y="348"/>
                    <a:pt x="1787" y="218"/>
                    <a:pt x="1689" y="121"/>
                  </a:cubicBezTo>
                  <a:cubicBezTo>
                    <a:pt x="1616" y="44"/>
                    <a:pt x="1519" y="1"/>
                    <a:pt x="1416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02" name="Google Shape;813;p44"/>
            <p:cNvSpPr/>
            <p:nvPr/>
          </p:nvSpPr>
          <p:spPr>
            <a:xfrm>
              <a:off x="1505543" y="1480119"/>
              <a:ext cx="1644814" cy="1304516"/>
            </a:xfrm>
            <a:custGeom>
              <a:avLst/>
              <a:ahLst/>
              <a:rect l="l" t="t" r="r" b="b"/>
              <a:pathLst>
                <a:path w="37585" h="29809" extrusionOk="0">
                  <a:moveTo>
                    <a:pt x="11154" y="1"/>
                  </a:moveTo>
                  <a:cubicBezTo>
                    <a:pt x="10605" y="1"/>
                    <a:pt x="10052" y="90"/>
                    <a:pt x="9499" y="233"/>
                  </a:cubicBezTo>
                  <a:cubicBezTo>
                    <a:pt x="9130" y="324"/>
                    <a:pt x="8758" y="428"/>
                    <a:pt x="8388" y="539"/>
                  </a:cubicBezTo>
                  <a:cubicBezTo>
                    <a:pt x="7517" y="801"/>
                    <a:pt x="6661" y="1104"/>
                    <a:pt x="5815" y="1426"/>
                  </a:cubicBezTo>
                  <a:cubicBezTo>
                    <a:pt x="5320" y="1612"/>
                    <a:pt x="4831" y="1817"/>
                    <a:pt x="4344" y="2022"/>
                  </a:cubicBezTo>
                  <a:cubicBezTo>
                    <a:pt x="1955" y="6047"/>
                    <a:pt x="436" y="10722"/>
                    <a:pt x="1" y="15767"/>
                  </a:cubicBezTo>
                  <a:cubicBezTo>
                    <a:pt x="272" y="16123"/>
                    <a:pt x="569" y="16458"/>
                    <a:pt x="894" y="16767"/>
                  </a:cubicBezTo>
                  <a:cubicBezTo>
                    <a:pt x="1080" y="16944"/>
                    <a:pt x="1260" y="17137"/>
                    <a:pt x="1481" y="17269"/>
                  </a:cubicBezTo>
                  <a:cubicBezTo>
                    <a:pt x="1673" y="17379"/>
                    <a:pt x="1857" y="17402"/>
                    <a:pt x="2069" y="17402"/>
                  </a:cubicBezTo>
                  <a:cubicBezTo>
                    <a:pt x="2083" y="17402"/>
                    <a:pt x="2098" y="17402"/>
                    <a:pt x="2113" y="17402"/>
                  </a:cubicBezTo>
                  <a:cubicBezTo>
                    <a:pt x="2121" y="17402"/>
                    <a:pt x="2128" y="17402"/>
                    <a:pt x="2136" y="17402"/>
                  </a:cubicBezTo>
                  <a:cubicBezTo>
                    <a:pt x="2473" y="17402"/>
                    <a:pt x="2681" y="17536"/>
                    <a:pt x="2681" y="17894"/>
                  </a:cubicBezTo>
                  <a:cubicBezTo>
                    <a:pt x="2684" y="18115"/>
                    <a:pt x="2615" y="18336"/>
                    <a:pt x="2539" y="18542"/>
                  </a:cubicBezTo>
                  <a:cubicBezTo>
                    <a:pt x="2400" y="18898"/>
                    <a:pt x="2267" y="19211"/>
                    <a:pt x="2353" y="19609"/>
                  </a:cubicBezTo>
                  <a:cubicBezTo>
                    <a:pt x="2405" y="19886"/>
                    <a:pt x="2573" y="20093"/>
                    <a:pt x="2853" y="20093"/>
                  </a:cubicBezTo>
                  <a:cubicBezTo>
                    <a:pt x="2876" y="20093"/>
                    <a:pt x="2899" y="20091"/>
                    <a:pt x="2924" y="20088"/>
                  </a:cubicBezTo>
                  <a:cubicBezTo>
                    <a:pt x="2959" y="20079"/>
                    <a:pt x="2981" y="20050"/>
                    <a:pt x="2984" y="20016"/>
                  </a:cubicBezTo>
                  <a:cubicBezTo>
                    <a:pt x="2930" y="19315"/>
                    <a:pt x="3511" y="18687"/>
                    <a:pt x="4206" y="18684"/>
                  </a:cubicBezTo>
                  <a:lnTo>
                    <a:pt x="4206" y="18684"/>
                  </a:lnTo>
                  <a:cubicBezTo>
                    <a:pt x="4487" y="19618"/>
                    <a:pt x="4060" y="20584"/>
                    <a:pt x="4240" y="21534"/>
                  </a:cubicBezTo>
                  <a:cubicBezTo>
                    <a:pt x="4367" y="22219"/>
                    <a:pt x="4846" y="22727"/>
                    <a:pt x="5440" y="23062"/>
                  </a:cubicBezTo>
                  <a:cubicBezTo>
                    <a:pt x="5740" y="23223"/>
                    <a:pt x="6052" y="23359"/>
                    <a:pt x="6374" y="23463"/>
                  </a:cubicBezTo>
                  <a:cubicBezTo>
                    <a:pt x="6557" y="23520"/>
                    <a:pt x="6744" y="23573"/>
                    <a:pt x="6924" y="23624"/>
                  </a:cubicBezTo>
                  <a:cubicBezTo>
                    <a:pt x="7122" y="23671"/>
                    <a:pt x="7305" y="23693"/>
                    <a:pt x="7403" y="23883"/>
                  </a:cubicBezTo>
                  <a:cubicBezTo>
                    <a:pt x="7492" y="24066"/>
                    <a:pt x="7507" y="24274"/>
                    <a:pt x="7444" y="24467"/>
                  </a:cubicBezTo>
                  <a:cubicBezTo>
                    <a:pt x="7375" y="24647"/>
                    <a:pt x="7208" y="24770"/>
                    <a:pt x="7081" y="24906"/>
                  </a:cubicBezTo>
                  <a:cubicBezTo>
                    <a:pt x="6876" y="25136"/>
                    <a:pt x="6822" y="25357"/>
                    <a:pt x="6933" y="25650"/>
                  </a:cubicBezTo>
                  <a:cubicBezTo>
                    <a:pt x="6961" y="25717"/>
                    <a:pt x="6983" y="25783"/>
                    <a:pt x="7002" y="25853"/>
                  </a:cubicBezTo>
                  <a:cubicBezTo>
                    <a:pt x="6993" y="25862"/>
                    <a:pt x="6987" y="25871"/>
                    <a:pt x="6977" y="25881"/>
                  </a:cubicBezTo>
                  <a:cubicBezTo>
                    <a:pt x="6737" y="26168"/>
                    <a:pt x="6387" y="26506"/>
                    <a:pt x="6441" y="26923"/>
                  </a:cubicBezTo>
                  <a:cubicBezTo>
                    <a:pt x="6450" y="26967"/>
                    <a:pt x="6453" y="27021"/>
                    <a:pt x="6494" y="27052"/>
                  </a:cubicBezTo>
                  <a:cubicBezTo>
                    <a:pt x="6511" y="27062"/>
                    <a:pt x="6530" y="27067"/>
                    <a:pt x="6549" y="27067"/>
                  </a:cubicBezTo>
                  <a:cubicBezTo>
                    <a:pt x="6572" y="27067"/>
                    <a:pt x="6595" y="27060"/>
                    <a:pt x="6614" y="27046"/>
                  </a:cubicBezTo>
                  <a:cubicBezTo>
                    <a:pt x="6661" y="27011"/>
                    <a:pt x="6709" y="26976"/>
                    <a:pt x="6753" y="26938"/>
                  </a:cubicBezTo>
                  <a:cubicBezTo>
                    <a:pt x="6797" y="26904"/>
                    <a:pt x="6841" y="26866"/>
                    <a:pt x="6886" y="26831"/>
                  </a:cubicBezTo>
                  <a:lnTo>
                    <a:pt x="7192" y="26582"/>
                  </a:lnTo>
                  <a:cubicBezTo>
                    <a:pt x="7227" y="26654"/>
                    <a:pt x="7271" y="26727"/>
                    <a:pt x="7321" y="26790"/>
                  </a:cubicBezTo>
                  <a:cubicBezTo>
                    <a:pt x="7331" y="26796"/>
                    <a:pt x="7334" y="26806"/>
                    <a:pt x="7340" y="26812"/>
                  </a:cubicBezTo>
                  <a:cubicBezTo>
                    <a:pt x="7305" y="26850"/>
                    <a:pt x="7271" y="26891"/>
                    <a:pt x="7242" y="26929"/>
                  </a:cubicBezTo>
                  <a:cubicBezTo>
                    <a:pt x="7201" y="26989"/>
                    <a:pt x="7154" y="27046"/>
                    <a:pt x="7103" y="27099"/>
                  </a:cubicBezTo>
                  <a:cubicBezTo>
                    <a:pt x="7056" y="27144"/>
                    <a:pt x="6999" y="27181"/>
                    <a:pt x="6942" y="27213"/>
                  </a:cubicBezTo>
                  <a:cubicBezTo>
                    <a:pt x="6822" y="27273"/>
                    <a:pt x="6693" y="27311"/>
                    <a:pt x="6567" y="27361"/>
                  </a:cubicBezTo>
                  <a:cubicBezTo>
                    <a:pt x="6336" y="27453"/>
                    <a:pt x="6112" y="27614"/>
                    <a:pt x="6087" y="27879"/>
                  </a:cubicBezTo>
                  <a:cubicBezTo>
                    <a:pt x="6078" y="28021"/>
                    <a:pt x="6122" y="28166"/>
                    <a:pt x="6078" y="28305"/>
                  </a:cubicBezTo>
                  <a:cubicBezTo>
                    <a:pt x="6036" y="28432"/>
                    <a:pt x="5920" y="28504"/>
                    <a:pt x="5806" y="28564"/>
                  </a:cubicBezTo>
                  <a:cubicBezTo>
                    <a:pt x="5535" y="28700"/>
                    <a:pt x="5254" y="28817"/>
                    <a:pt x="4966" y="28908"/>
                  </a:cubicBezTo>
                  <a:cubicBezTo>
                    <a:pt x="4389" y="29091"/>
                    <a:pt x="3789" y="29192"/>
                    <a:pt x="3183" y="29202"/>
                  </a:cubicBezTo>
                  <a:cubicBezTo>
                    <a:pt x="2877" y="29199"/>
                    <a:pt x="2570" y="29180"/>
                    <a:pt x="2267" y="29142"/>
                  </a:cubicBezTo>
                  <a:cubicBezTo>
                    <a:pt x="2106" y="29120"/>
                    <a:pt x="1942" y="29110"/>
                    <a:pt x="1778" y="29107"/>
                  </a:cubicBezTo>
                  <a:lnTo>
                    <a:pt x="1778" y="29107"/>
                  </a:lnTo>
                  <a:cubicBezTo>
                    <a:pt x="1822" y="29221"/>
                    <a:pt x="1866" y="29338"/>
                    <a:pt x="1914" y="29451"/>
                  </a:cubicBezTo>
                  <a:cubicBezTo>
                    <a:pt x="2379" y="29625"/>
                    <a:pt x="2854" y="29808"/>
                    <a:pt x="3353" y="29808"/>
                  </a:cubicBezTo>
                  <a:cubicBezTo>
                    <a:pt x="3362" y="29808"/>
                    <a:pt x="3370" y="29808"/>
                    <a:pt x="3379" y="29808"/>
                  </a:cubicBezTo>
                  <a:cubicBezTo>
                    <a:pt x="3726" y="29808"/>
                    <a:pt x="4064" y="29710"/>
                    <a:pt x="4398" y="29631"/>
                  </a:cubicBezTo>
                  <a:cubicBezTo>
                    <a:pt x="4730" y="29552"/>
                    <a:pt x="5058" y="29480"/>
                    <a:pt x="5392" y="29401"/>
                  </a:cubicBezTo>
                  <a:cubicBezTo>
                    <a:pt x="5664" y="29338"/>
                    <a:pt x="5939" y="29259"/>
                    <a:pt x="6188" y="29126"/>
                  </a:cubicBezTo>
                  <a:cubicBezTo>
                    <a:pt x="6441" y="29000"/>
                    <a:pt x="6652" y="28807"/>
                    <a:pt x="6800" y="28567"/>
                  </a:cubicBezTo>
                  <a:cubicBezTo>
                    <a:pt x="6965" y="28321"/>
                    <a:pt x="7075" y="28050"/>
                    <a:pt x="7245" y="27813"/>
                  </a:cubicBezTo>
                  <a:cubicBezTo>
                    <a:pt x="7422" y="27563"/>
                    <a:pt x="7659" y="27358"/>
                    <a:pt x="7889" y="27156"/>
                  </a:cubicBezTo>
                  <a:cubicBezTo>
                    <a:pt x="7893" y="27153"/>
                    <a:pt x="7899" y="27153"/>
                    <a:pt x="7899" y="27147"/>
                  </a:cubicBezTo>
                  <a:cubicBezTo>
                    <a:pt x="7979" y="27165"/>
                    <a:pt x="8061" y="27173"/>
                    <a:pt x="8141" y="27173"/>
                  </a:cubicBezTo>
                  <a:cubicBezTo>
                    <a:pt x="8156" y="27173"/>
                    <a:pt x="8171" y="27173"/>
                    <a:pt x="8186" y="27172"/>
                  </a:cubicBezTo>
                  <a:cubicBezTo>
                    <a:pt x="8221" y="27172"/>
                    <a:pt x="8249" y="27150"/>
                    <a:pt x="8262" y="27118"/>
                  </a:cubicBezTo>
                  <a:cubicBezTo>
                    <a:pt x="8524" y="26187"/>
                    <a:pt x="9809" y="26294"/>
                    <a:pt x="10396" y="25679"/>
                  </a:cubicBezTo>
                  <a:cubicBezTo>
                    <a:pt x="10506" y="25562"/>
                    <a:pt x="10601" y="25426"/>
                    <a:pt x="10671" y="25278"/>
                  </a:cubicBezTo>
                  <a:cubicBezTo>
                    <a:pt x="10759" y="25076"/>
                    <a:pt x="10768" y="24864"/>
                    <a:pt x="10841" y="24659"/>
                  </a:cubicBezTo>
                  <a:cubicBezTo>
                    <a:pt x="10967" y="24303"/>
                    <a:pt x="11349" y="24211"/>
                    <a:pt x="11561" y="23921"/>
                  </a:cubicBezTo>
                  <a:cubicBezTo>
                    <a:pt x="11627" y="23839"/>
                    <a:pt x="11665" y="23738"/>
                    <a:pt x="11674" y="23633"/>
                  </a:cubicBezTo>
                  <a:cubicBezTo>
                    <a:pt x="11684" y="23513"/>
                    <a:pt x="11662" y="23422"/>
                    <a:pt x="11816" y="23393"/>
                  </a:cubicBezTo>
                  <a:cubicBezTo>
                    <a:pt x="11832" y="23390"/>
                    <a:pt x="11847" y="23388"/>
                    <a:pt x="11863" y="23388"/>
                  </a:cubicBezTo>
                  <a:cubicBezTo>
                    <a:pt x="11945" y="23388"/>
                    <a:pt x="12027" y="23434"/>
                    <a:pt x="12088" y="23482"/>
                  </a:cubicBezTo>
                  <a:cubicBezTo>
                    <a:pt x="12369" y="23671"/>
                    <a:pt x="12539" y="23993"/>
                    <a:pt x="12820" y="24202"/>
                  </a:cubicBezTo>
                  <a:cubicBezTo>
                    <a:pt x="13161" y="24454"/>
                    <a:pt x="13534" y="24675"/>
                    <a:pt x="13897" y="24906"/>
                  </a:cubicBezTo>
                  <a:cubicBezTo>
                    <a:pt x="14096" y="25038"/>
                    <a:pt x="14367" y="25164"/>
                    <a:pt x="14449" y="25411"/>
                  </a:cubicBezTo>
                  <a:cubicBezTo>
                    <a:pt x="14512" y="25606"/>
                    <a:pt x="14459" y="25815"/>
                    <a:pt x="14433" y="26017"/>
                  </a:cubicBezTo>
                  <a:cubicBezTo>
                    <a:pt x="14389" y="26389"/>
                    <a:pt x="14503" y="26717"/>
                    <a:pt x="14664" y="27049"/>
                  </a:cubicBezTo>
                  <a:cubicBezTo>
                    <a:pt x="14743" y="27211"/>
                    <a:pt x="14851" y="27435"/>
                    <a:pt x="15044" y="27435"/>
                  </a:cubicBezTo>
                  <a:cubicBezTo>
                    <a:pt x="15073" y="27435"/>
                    <a:pt x="15104" y="27429"/>
                    <a:pt x="15137" y="27418"/>
                  </a:cubicBezTo>
                  <a:cubicBezTo>
                    <a:pt x="15425" y="27314"/>
                    <a:pt x="15589" y="26878"/>
                    <a:pt x="15674" y="26620"/>
                  </a:cubicBezTo>
                  <a:cubicBezTo>
                    <a:pt x="15743" y="26427"/>
                    <a:pt x="15794" y="26231"/>
                    <a:pt x="15832" y="26032"/>
                  </a:cubicBezTo>
                  <a:cubicBezTo>
                    <a:pt x="15882" y="25815"/>
                    <a:pt x="15917" y="25606"/>
                    <a:pt x="15961" y="25395"/>
                  </a:cubicBezTo>
                  <a:cubicBezTo>
                    <a:pt x="16050" y="24975"/>
                    <a:pt x="16062" y="24454"/>
                    <a:pt x="16485" y="24224"/>
                  </a:cubicBezTo>
                  <a:cubicBezTo>
                    <a:pt x="16760" y="24078"/>
                    <a:pt x="17072" y="24003"/>
                    <a:pt x="17274" y="23750"/>
                  </a:cubicBezTo>
                  <a:cubicBezTo>
                    <a:pt x="17451" y="23520"/>
                    <a:pt x="17511" y="23232"/>
                    <a:pt x="17656" y="22986"/>
                  </a:cubicBezTo>
                  <a:cubicBezTo>
                    <a:pt x="17909" y="22557"/>
                    <a:pt x="18351" y="22655"/>
                    <a:pt x="18777" y="22617"/>
                  </a:cubicBezTo>
                  <a:cubicBezTo>
                    <a:pt x="19172" y="22576"/>
                    <a:pt x="19531" y="22409"/>
                    <a:pt x="19904" y="22301"/>
                  </a:cubicBezTo>
                  <a:cubicBezTo>
                    <a:pt x="20295" y="22184"/>
                    <a:pt x="20677" y="22222"/>
                    <a:pt x="21072" y="22178"/>
                  </a:cubicBezTo>
                  <a:cubicBezTo>
                    <a:pt x="21419" y="22140"/>
                    <a:pt x="21640" y="21995"/>
                    <a:pt x="21886" y="21765"/>
                  </a:cubicBezTo>
                  <a:cubicBezTo>
                    <a:pt x="22003" y="21658"/>
                    <a:pt x="22174" y="21512"/>
                    <a:pt x="22345" y="21512"/>
                  </a:cubicBezTo>
                  <a:cubicBezTo>
                    <a:pt x="22397" y="21512"/>
                    <a:pt x="22448" y="21525"/>
                    <a:pt x="22499" y="21556"/>
                  </a:cubicBezTo>
                  <a:cubicBezTo>
                    <a:pt x="22565" y="21597"/>
                    <a:pt x="22571" y="21660"/>
                    <a:pt x="22644" y="21679"/>
                  </a:cubicBezTo>
                  <a:cubicBezTo>
                    <a:pt x="22792" y="21989"/>
                    <a:pt x="22350" y="22415"/>
                    <a:pt x="22164" y="22620"/>
                  </a:cubicBezTo>
                  <a:cubicBezTo>
                    <a:pt x="21950" y="22857"/>
                    <a:pt x="21700" y="23081"/>
                    <a:pt x="21391" y="23172"/>
                  </a:cubicBezTo>
                  <a:cubicBezTo>
                    <a:pt x="20927" y="23315"/>
                    <a:pt x="20295" y="23154"/>
                    <a:pt x="20172" y="23788"/>
                  </a:cubicBezTo>
                  <a:cubicBezTo>
                    <a:pt x="20065" y="24325"/>
                    <a:pt x="20501" y="24735"/>
                    <a:pt x="20876" y="25032"/>
                  </a:cubicBezTo>
                  <a:cubicBezTo>
                    <a:pt x="21394" y="25439"/>
                    <a:pt x="21981" y="25748"/>
                    <a:pt x="22609" y="25944"/>
                  </a:cubicBezTo>
                  <a:cubicBezTo>
                    <a:pt x="22813" y="26008"/>
                    <a:pt x="23063" y="26092"/>
                    <a:pt x="23293" y="26092"/>
                  </a:cubicBezTo>
                  <a:cubicBezTo>
                    <a:pt x="23483" y="26092"/>
                    <a:pt x="23660" y="26035"/>
                    <a:pt x="23787" y="25862"/>
                  </a:cubicBezTo>
                  <a:cubicBezTo>
                    <a:pt x="23992" y="25581"/>
                    <a:pt x="24118" y="25196"/>
                    <a:pt x="24267" y="24880"/>
                  </a:cubicBezTo>
                  <a:lnTo>
                    <a:pt x="24677" y="24012"/>
                  </a:lnTo>
                  <a:cubicBezTo>
                    <a:pt x="24980" y="23378"/>
                    <a:pt x="25280" y="22740"/>
                    <a:pt x="25583" y="22102"/>
                  </a:cubicBezTo>
                  <a:cubicBezTo>
                    <a:pt x="25709" y="21828"/>
                    <a:pt x="25870" y="21550"/>
                    <a:pt x="25924" y="21253"/>
                  </a:cubicBezTo>
                  <a:cubicBezTo>
                    <a:pt x="25978" y="20963"/>
                    <a:pt x="25905" y="20675"/>
                    <a:pt x="25984" y="20385"/>
                  </a:cubicBezTo>
                  <a:cubicBezTo>
                    <a:pt x="26034" y="20177"/>
                    <a:pt x="26135" y="19987"/>
                    <a:pt x="26284" y="19833"/>
                  </a:cubicBezTo>
                  <a:cubicBezTo>
                    <a:pt x="26408" y="19702"/>
                    <a:pt x="26527" y="19655"/>
                    <a:pt x="26676" y="19655"/>
                  </a:cubicBezTo>
                  <a:cubicBezTo>
                    <a:pt x="26736" y="19655"/>
                    <a:pt x="26800" y="19662"/>
                    <a:pt x="26871" y="19675"/>
                  </a:cubicBezTo>
                  <a:cubicBezTo>
                    <a:pt x="27015" y="19702"/>
                    <a:pt x="27153" y="19728"/>
                    <a:pt x="27296" y="19728"/>
                  </a:cubicBezTo>
                  <a:cubicBezTo>
                    <a:pt x="27350" y="19728"/>
                    <a:pt x="27405" y="19724"/>
                    <a:pt x="27461" y="19716"/>
                  </a:cubicBezTo>
                  <a:cubicBezTo>
                    <a:pt x="27909" y="19662"/>
                    <a:pt x="28307" y="19416"/>
                    <a:pt x="28560" y="19040"/>
                  </a:cubicBezTo>
                  <a:cubicBezTo>
                    <a:pt x="28695" y="18832"/>
                    <a:pt x="28749" y="18557"/>
                    <a:pt x="28926" y="18371"/>
                  </a:cubicBezTo>
                  <a:cubicBezTo>
                    <a:pt x="29011" y="18279"/>
                    <a:pt x="29106" y="18245"/>
                    <a:pt x="29204" y="18245"/>
                  </a:cubicBezTo>
                  <a:cubicBezTo>
                    <a:pt x="29353" y="18245"/>
                    <a:pt x="29509" y="18323"/>
                    <a:pt x="29652" y="18399"/>
                  </a:cubicBezTo>
                  <a:cubicBezTo>
                    <a:pt x="29854" y="18507"/>
                    <a:pt x="30040" y="18595"/>
                    <a:pt x="30227" y="18595"/>
                  </a:cubicBezTo>
                  <a:cubicBezTo>
                    <a:pt x="30363" y="18595"/>
                    <a:pt x="30500" y="18548"/>
                    <a:pt x="30643" y="18425"/>
                  </a:cubicBezTo>
                  <a:cubicBezTo>
                    <a:pt x="30893" y="18210"/>
                    <a:pt x="31091" y="18071"/>
                    <a:pt x="31423" y="18030"/>
                  </a:cubicBezTo>
                  <a:cubicBezTo>
                    <a:pt x="31745" y="17986"/>
                    <a:pt x="32079" y="17995"/>
                    <a:pt x="32408" y="17980"/>
                  </a:cubicBezTo>
                  <a:lnTo>
                    <a:pt x="33431" y="17951"/>
                  </a:lnTo>
                  <a:cubicBezTo>
                    <a:pt x="33539" y="17948"/>
                    <a:pt x="33651" y="17940"/>
                    <a:pt x="33762" y="17940"/>
                  </a:cubicBezTo>
                  <a:cubicBezTo>
                    <a:pt x="33947" y="17940"/>
                    <a:pt x="34131" y="17961"/>
                    <a:pt x="34292" y="18055"/>
                  </a:cubicBezTo>
                  <a:cubicBezTo>
                    <a:pt x="34929" y="18419"/>
                    <a:pt x="35103" y="19478"/>
                    <a:pt x="35930" y="19478"/>
                  </a:cubicBezTo>
                  <a:cubicBezTo>
                    <a:pt x="35972" y="19478"/>
                    <a:pt x="36015" y="19475"/>
                    <a:pt x="36060" y="19470"/>
                  </a:cubicBezTo>
                  <a:cubicBezTo>
                    <a:pt x="36452" y="19422"/>
                    <a:pt x="37001" y="19230"/>
                    <a:pt x="37244" y="18901"/>
                  </a:cubicBezTo>
                  <a:cubicBezTo>
                    <a:pt x="37361" y="18740"/>
                    <a:pt x="37380" y="18564"/>
                    <a:pt x="37345" y="18371"/>
                  </a:cubicBezTo>
                  <a:cubicBezTo>
                    <a:pt x="37310" y="18213"/>
                    <a:pt x="37266" y="18103"/>
                    <a:pt x="37310" y="17932"/>
                  </a:cubicBezTo>
                  <a:cubicBezTo>
                    <a:pt x="37342" y="17834"/>
                    <a:pt x="37395" y="17740"/>
                    <a:pt x="37424" y="17639"/>
                  </a:cubicBezTo>
                  <a:cubicBezTo>
                    <a:pt x="37585" y="17118"/>
                    <a:pt x="36972" y="17143"/>
                    <a:pt x="36625" y="17108"/>
                  </a:cubicBezTo>
                  <a:cubicBezTo>
                    <a:pt x="36357" y="17080"/>
                    <a:pt x="35457" y="17124"/>
                    <a:pt x="35665" y="16644"/>
                  </a:cubicBezTo>
                  <a:cubicBezTo>
                    <a:pt x="35773" y="16404"/>
                    <a:pt x="36073" y="16300"/>
                    <a:pt x="36199" y="16067"/>
                  </a:cubicBezTo>
                  <a:cubicBezTo>
                    <a:pt x="36218" y="16029"/>
                    <a:pt x="36205" y="15985"/>
                    <a:pt x="36171" y="15963"/>
                  </a:cubicBezTo>
                  <a:cubicBezTo>
                    <a:pt x="36025" y="15903"/>
                    <a:pt x="35902" y="15792"/>
                    <a:pt x="35823" y="15656"/>
                  </a:cubicBezTo>
                  <a:cubicBezTo>
                    <a:pt x="35959" y="15622"/>
                    <a:pt x="36107" y="15568"/>
                    <a:pt x="36171" y="15438"/>
                  </a:cubicBezTo>
                  <a:cubicBezTo>
                    <a:pt x="36231" y="15328"/>
                    <a:pt x="36212" y="15170"/>
                    <a:pt x="36101" y="15098"/>
                  </a:cubicBezTo>
                  <a:cubicBezTo>
                    <a:pt x="36011" y="15036"/>
                    <a:pt x="35887" y="15027"/>
                    <a:pt x="35766" y="15027"/>
                  </a:cubicBezTo>
                  <a:cubicBezTo>
                    <a:pt x="35712" y="15027"/>
                    <a:pt x="35658" y="15029"/>
                    <a:pt x="35608" y="15029"/>
                  </a:cubicBezTo>
                  <a:cubicBezTo>
                    <a:pt x="35591" y="15029"/>
                    <a:pt x="35574" y="15029"/>
                    <a:pt x="35558" y="15028"/>
                  </a:cubicBezTo>
                  <a:cubicBezTo>
                    <a:pt x="35220" y="15019"/>
                    <a:pt x="34943" y="14870"/>
                    <a:pt x="34659" y="14706"/>
                  </a:cubicBezTo>
                  <a:cubicBezTo>
                    <a:pt x="34100" y="14372"/>
                    <a:pt x="33620" y="13926"/>
                    <a:pt x="33061" y="13601"/>
                  </a:cubicBezTo>
                  <a:cubicBezTo>
                    <a:pt x="32809" y="13450"/>
                    <a:pt x="32528" y="13323"/>
                    <a:pt x="32234" y="13282"/>
                  </a:cubicBezTo>
                  <a:cubicBezTo>
                    <a:pt x="32182" y="13275"/>
                    <a:pt x="32132" y="13272"/>
                    <a:pt x="32082" y="13272"/>
                  </a:cubicBezTo>
                  <a:cubicBezTo>
                    <a:pt x="31817" y="13272"/>
                    <a:pt x="31571" y="13355"/>
                    <a:pt x="31303" y="13355"/>
                  </a:cubicBezTo>
                  <a:cubicBezTo>
                    <a:pt x="30975" y="13352"/>
                    <a:pt x="30804" y="13090"/>
                    <a:pt x="30514" y="12992"/>
                  </a:cubicBezTo>
                  <a:cubicBezTo>
                    <a:pt x="30423" y="12962"/>
                    <a:pt x="30331" y="12954"/>
                    <a:pt x="30237" y="12954"/>
                  </a:cubicBezTo>
                  <a:cubicBezTo>
                    <a:pt x="30139" y="12954"/>
                    <a:pt x="30040" y="12963"/>
                    <a:pt x="29942" y="12963"/>
                  </a:cubicBezTo>
                  <a:cubicBezTo>
                    <a:pt x="29861" y="12963"/>
                    <a:pt x="29781" y="12957"/>
                    <a:pt x="29702" y="12935"/>
                  </a:cubicBezTo>
                  <a:cubicBezTo>
                    <a:pt x="29377" y="12847"/>
                    <a:pt x="29153" y="12534"/>
                    <a:pt x="28939" y="12294"/>
                  </a:cubicBezTo>
                  <a:cubicBezTo>
                    <a:pt x="28730" y="12067"/>
                    <a:pt x="28522" y="11846"/>
                    <a:pt x="28326" y="11619"/>
                  </a:cubicBezTo>
                  <a:cubicBezTo>
                    <a:pt x="28203" y="11470"/>
                    <a:pt x="28077" y="11303"/>
                    <a:pt x="28033" y="11114"/>
                  </a:cubicBezTo>
                  <a:cubicBezTo>
                    <a:pt x="27973" y="10883"/>
                    <a:pt x="28124" y="10789"/>
                    <a:pt x="28320" y="10735"/>
                  </a:cubicBezTo>
                  <a:cubicBezTo>
                    <a:pt x="28547" y="10672"/>
                    <a:pt x="28774" y="10662"/>
                    <a:pt x="28995" y="10577"/>
                  </a:cubicBezTo>
                  <a:cubicBezTo>
                    <a:pt x="29358" y="10441"/>
                    <a:pt x="29592" y="10088"/>
                    <a:pt x="29579" y="9703"/>
                  </a:cubicBezTo>
                  <a:cubicBezTo>
                    <a:pt x="29573" y="9491"/>
                    <a:pt x="29472" y="9311"/>
                    <a:pt x="29421" y="9109"/>
                  </a:cubicBezTo>
                  <a:cubicBezTo>
                    <a:pt x="29406" y="9052"/>
                    <a:pt x="29380" y="8967"/>
                    <a:pt x="29396" y="8910"/>
                  </a:cubicBezTo>
                  <a:cubicBezTo>
                    <a:pt x="29415" y="8819"/>
                    <a:pt x="29453" y="8785"/>
                    <a:pt x="29498" y="8785"/>
                  </a:cubicBezTo>
                  <a:cubicBezTo>
                    <a:pt x="29605" y="8785"/>
                    <a:pt x="29753" y="8976"/>
                    <a:pt x="29785" y="9043"/>
                  </a:cubicBezTo>
                  <a:cubicBezTo>
                    <a:pt x="29886" y="9258"/>
                    <a:pt x="29901" y="9507"/>
                    <a:pt x="30062" y="9693"/>
                  </a:cubicBezTo>
                  <a:cubicBezTo>
                    <a:pt x="30204" y="9854"/>
                    <a:pt x="30416" y="9917"/>
                    <a:pt x="30602" y="10022"/>
                  </a:cubicBezTo>
                  <a:cubicBezTo>
                    <a:pt x="31148" y="10318"/>
                    <a:pt x="30851" y="10931"/>
                    <a:pt x="31031" y="11411"/>
                  </a:cubicBezTo>
                  <a:cubicBezTo>
                    <a:pt x="31115" y="11630"/>
                    <a:pt x="31349" y="11911"/>
                    <a:pt x="31601" y="11911"/>
                  </a:cubicBezTo>
                  <a:cubicBezTo>
                    <a:pt x="31672" y="11911"/>
                    <a:pt x="31744" y="11889"/>
                    <a:pt x="31814" y="11837"/>
                  </a:cubicBezTo>
                  <a:cubicBezTo>
                    <a:pt x="31944" y="11745"/>
                    <a:pt x="32045" y="11584"/>
                    <a:pt x="32149" y="11464"/>
                  </a:cubicBezTo>
                  <a:cubicBezTo>
                    <a:pt x="32250" y="11347"/>
                    <a:pt x="32357" y="11227"/>
                    <a:pt x="32461" y="11111"/>
                  </a:cubicBezTo>
                  <a:cubicBezTo>
                    <a:pt x="32676" y="10874"/>
                    <a:pt x="32888" y="10637"/>
                    <a:pt x="33099" y="10394"/>
                  </a:cubicBezTo>
                  <a:cubicBezTo>
                    <a:pt x="33377" y="10075"/>
                    <a:pt x="33917" y="9630"/>
                    <a:pt x="33730" y="9141"/>
                  </a:cubicBezTo>
                  <a:cubicBezTo>
                    <a:pt x="33636" y="8891"/>
                    <a:pt x="33402" y="8670"/>
                    <a:pt x="33235" y="8465"/>
                  </a:cubicBezTo>
                  <a:cubicBezTo>
                    <a:pt x="33036" y="8222"/>
                    <a:pt x="32837" y="7976"/>
                    <a:pt x="32641" y="7733"/>
                  </a:cubicBezTo>
                  <a:cubicBezTo>
                    <a:pt x="32212" y="7203"/>
                    <a:pt x="31786" y="6669"/>
                    <a:pt x="31360" y="6139"/>
                  </a:cubicBezTo>
                  <a:cubicBezTo>
                    <a:pt x="30994" y="5684"/>
                    <a:pt x="30646" y="5176"/>
                    <a:pt x="30160" y="4832"/>
                  </a:cubicBezTo>
                  <a:cubicBezTo>
                    <a:pt x="29769" y="4554"/>
                    <a:pt x="29305" y="4418"/>
                    <a:pt x="28825" y="4399"/>
                  </a:cubicBezTo>
                  <a:cubicBezTo>
                    <a:pt x="28768" y="4397"/>
                    <a:pt x="28711" y="4395"/>
                    <a:pt x="28655" y="4395"/>
                  </a:cubicBezTo>
                  <a:cubicBezTo>
                    <a:pt x="27651" y="4395"/>
                    <a:pt x="26672" y="4808"/>
                    <a:pt x="25785" y="5230"/>
                  </a:cubicBezTo>
                  <a:cubicBezTo>
                    <a:pt x="25760" y="5245"/>
                    <a:pt x="25741" y="5271"/>
                    <a:pt x="25741" y="5299"/>
                  </a:cubicBezTo>
                  <a:cubicBezTo>
                    <a:pt x="25766" y="5643"/>
                    <a:pt x="25785" y="5981"/>
                    <a:pt x="25810" y="6322"/>
                  </a:cubicBezTo>
                  <a:cubicBezTo>
                    <a:pt x="25826" y="6521"/>
                    <a:pt x="25839" y="6584"/>
                    <a:pt x="25618" y="6628"/>
                  </a:cubicBezTo>
                  <a:cubicBezTo>
                    <a:pt x="25557" y="6638"/>
                    <a:pt x="25496" y="6643"/>
                    <a:pt x="25435" y="6643"/>
                  </a:cubicBezTo>
                  <a:cubicBezTo>
                    <a:pt x="25340" y="6643"/>
                    <a:pt x="25246" y="6631"/>
                    <a:pt x="25154" y="6606"/>
                  </a:cubicBezTo>
                  <a:cubicBezTo>
                    <a:pt x="24557" y="6470"/>
                    <a:pt x="24150" y="5984"/>
                    <a:pt x="23698" y="5612"/>
                  </a:cubicBezTo>
                  <a:cubicBezTo>
                    <a:pt x="23266" y="5255"/>
                    <a:pt x="22805" y="5078"/>
                    <a:pt x="22246" y="5012"/>
                  </a:cubicBezTo>
                  <a:cubicBezTo>
                    <a:pt x="21590" y="4927"/>
                    <a:pt x="20939" y="4863"/>
                    <a:pt x="20286" y="4740"/>
                  </a:cubicBezTo>
                  <a:cubicBezTo>
                    <a:pt x="19623" y="4614"/>
                    <a:pt x="18970" y="4450"/>
                    <a:pt x="18322" y="4248"/>
                  </a:cubicBezTo>
                  <a:cubicBezTo>
                    <a:pt x="17697" y="4049"/>
                    <a:pt x="17110" y="3847"/>
                    <a:pt x="16630" y="3380"/>
                  </a:cubicBezTo>
                  <a:cubicBezTo>
                    <a:pt x="16217" y="2985"/>
                    <a:pt x="15835" y="2550"/>
                    <a:pt x="15425" y="2155"/>
                  </a:cubicBezTo>
                  <a:cubicBezTo>
                    <a:pt x="14667" y="1423"/>
                    <a:pt x="13830" y="731"/>
                    <a:pt x="12849" y="330"/>
                  </a:cubicBezTo>
                  <a:cubicBezTo>
                    <a:pt x="12291" y="97"/>
                    <a:pt x="11724" y="1"/>
                    <a:pt x="11154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p:timing/>
</p:sld>
</file>

<file path=ppt/theme/theme1.xml><?xml version="1.0" encoding="utf-8"?>
<a:theme xmlns:a="http://schemas.openxmlformats.org/drawingml/2006/main" name="World Population Day Infographics by Slidesgo">
  <a:themeElements>
    <a:clrScheme name="Simple Light">
      <a:dk1>
        <a:srgbClr val="163159"/>
      </a:dk1>
      <a:lt1>
        <a:srgbClr val="0787B8"/>
      </a:lt1>
      <a:dk2>
        <a:srgbClr val="58BEE7"/>
      </a:dk2>
      <a:lt2>
        <a:srgbClr val="7CC140"/>
      </a:lt2>
      <a:accent1>
        <a:srgbClr val="8FE152"/>
      </a:accent1>
      <a:accent2>
        <a:srgbClr val="F99200"/>
      </a:accent2>
      <a:accent3>
        <a:srgbClr val="F5D66B"/>
      </a:accent3>
      <a:accent4>
        <a:srgbClr val="458862"/>
      </a:accent4>
      <a:accent5>
        <a:srgbClr val="F7EDDF"/>
      </a:accent5>
      <a:accent6>
        <a:srgbClr val="FFFFFF"/>
      </a:accent6>
      <a:hlink>
        <a:srgbClr val="45886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>
  <ScaleCrop>0</ScaleCrop>
  <LinksUpToDate>0</LinksUpToDate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Популяция ст. Ильинской вчера, сегодня, завтра</dc:title>
  <dc:creator>User</dc:creator>
  <cp:lastModifiedBy>User</cp:lastModifiedBy>
  <dcterms:created xsi:type="dcterms:W3CDTF">2024-04-15T21:00:40Z</dcterms:created>
  <dcterms:modified xsi:type="dcterms:W3CDTF">2024-04-15T21:00:40Z</dcterms:modified>
</cp:coreProperties>
</file>